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3" r:id="rId4"/>
    <p:sldId id="257" r:id="rId5"/>
    <p:sldId id="262" r:id="rId6"/>
    <p:sldId id="4023" r:id="rId7"/>
    <p:sldId id="259" r:id="rId8"/>
    <p:sldId id="3840" r:id="rId9"/>
    <p:sldId id="4021" r:id="rId10"/>
    <p:sldId id="26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8"/>
    <p:restoredTop sz="94575"/>
  </p:normalViewPr>
  <p:slideViewPr>
    <p:cSldViewPr snapToGrid="0" snapToObjects="1">
      <p:cViewPr varScale="1">
        <p:scale>
          <a:sx n="89" d="100"/>
          <a:sy n="89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DF5FA-F4DF-D747-B1B5-BACDEE93A25B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EC4612-C453-4640-8A14-A28B11AB9925}">
      <dgm:prSet phldrT="[Text]"/>
      <dgm:spPr/>
      <dgm:t>
        <a:bodyPr/>
        <a:lstStyle/>
        <a:p>
          <a:r>
            <a:rPr lang="en-US"/>
            <a:t>Production </a:t>
          </a:r>
        </a:p>
      </dgm:t>
    </dgm:pt>
    <dgm:pt modelId="{9234054C-AB28-8042-8EE8-CF084FF837C0}" type="parTrans" cxnId="{F08F511D-A582-4A4B-8670-21E6E68A6851}">
      <dgm:prSet/>
      <dgm:spPr/>
      <dgm:t>
        <a:bodyPr/>
        <a:lstStyle/>
        <a:p>
          <a:endParaRPr lang="en-US"/>
        </a:p>
      </dgm:t>
    </dgm:pt>
    <dgm:pt modelId="{896E73C1-54FB-0C43-BC48-7C7BD04C119F}" type="sibTrans" cxnId="{F08F511D-A582-4A4B-8670-21E6E68A6851}">
      <dgm:prSet/>
      <dgm:spPr/>
      <dgm:t>
        <a:bodyPr/>
        <a:lstStyle/>
        <a:p>
          <a:endParaRPr lang="en-US"/>
        </a:p>
      </dgm:t>
    </dgm:pt>
    <dgm:pt modelId="{7F5AD2B3-F931-7544-B9DE-DF20EEB698E5}">
      <dgm:prSet phldrT="[Text]"/>
      <dgm:spPr/>
      <dgm:t>
        <a:bodyPr/>
        <a:lstStyle/>
        <a:p>
          <a:r>
            <a:rPr lang="en-US"/>
            <a:t>Importation </a:t>
          </a:r>
        </a:p>
      </dgm:t>
    </dgm:pt>
    <dgm:pt modelId="{ADF6AB79-1F2B-7A48-A992-FFEA2446589D}" type="parTrans" cxnId="{A03DD3EA-F788-B342-A6FD-02FD18A44FE1}">
      <dgm:prSet/>
      <dgm:spPr/>
      <dgm:t>
        <a:bodyPr/>
        <a:lstStyle/>
        <a:p>
          <a:endParaRPr lang="en-US"/>
        </a:p>
      </dgm:t>
    </dgm:pt>
    <dgm:pt modelId="{2407F855-874D-EF47-BDDE-4C7DBD9F2D1A}" type="sibTrans" cxnId="{A03DD3EA-F788-B342-A6FD-02FD18A44FE1}">
      <dgm:prSet/>
      <dgm:spPr/>
      <dgm:t>
        <a:bodyPr/>
        <a:lstStyle/>
        <a:p>
          <a:endParaRPr lang="en-US"/>
        </a:p>
      </dgm:t>
    </dgm:pt>
    <dgm:pt modelId="{39A98574-F07A-C14D-865A-E0A34AAC9055}">
      <dgm:prSet phldrT="[Text]"/>
      <dgm:spPr/>
      <dgm:t>
        <a:bodyPr/>
        <a:lstStyle/>
        <a:p>
          <a:r>
            <a:rPr lang="en-US"/>
            <a:t>Distribution </a:t>
          </a:r>
        </a:p>
      </dgm:t>
    </dgm:pt>
    <dgm:pt modelId="{8D9FB73C-331D-3944-9638-8D855EFC5E35}" type="parTrans" cxnId="{F6211497-6C15-7C43-A1D3-79EA7B565055}">
      <dgm:prSet/>
      <dgm:spPr/>
      <dgm:t>
        <a:bodyPr/>
        <a:lstStyle/>
        <a:p>
          <a:endParaRPr lang="en-US"/>
        </a:p>
      </dgm:t>
    </dgm:pt>
    <dgm:pt modelId="{350B1F9A-0046-CD45-BB02-6E1F6C6CDB76}" type="sibTrans" cxnId="{F6211497-6C15-7C43-A1D3-79EA7B565055}">
      <dgm:prSet/>
      <dgm:spPr/>
      <dgm:t>
        <a:bodyPr/>
        <a:lstStyle/>
        <a:p>
          <a:endParaRPr lang="en-US"/>
        </a:p>
      </dgm:t>
    </dgm:pt>
    <dgm:pt modelId="{4C46B7A8-799C-3540-A9AB-171E8BEE3ADB}">
      <dgm:prSet phldrT="[Text]"/>
      <dgm:spPr/>
      <dgm:t>
        <a:bodyPr/>
        <a:lstStyle/>
        <a:p>
          <a:r>
            <a:rPr lang="en-US"/>
            <a:t>On or Off Trade  </a:t>
          </a:r>
        </a:p>
      </dgm:t>
    </dgm:pt>
    <dgm:pt modelId="{DE38A1F0-DA47-7246-A07D-AE04AE01A623}" type="parTrans" cxnId="{A3CEBA27-8CA3-9944-8F91-14630B25FE22}">
      <dgm:prSet/>
      <dgm:spPr/>
      <dgm:t>
        <a:bodyPr/>
        <a:lstStyle/>
        <a:p>
          <a:endParaRPr lang="en-US"/>
        </a:p>
      </dgm:t>
    </dgm:pt>
    <dgm:pt modelId="{1FC0BB29-0D07-2E44-9E21-54E30DE1B153}" type="sibTrans" cxnId="{A3CEBA27-8CA3-9944-8F91-14630B25FE22}">
      <dgm:prSet/>
      <dgm:spPr/>
      <dgm:t>
        <a:bodyPr/>
        <a:lstStyle/>
        <a:p>
          <a:endParaRPr lang="en-US"/>
        </a:p>
      </dgm:t>
    </dgm:pt>
    <dgm:pt modelId="{A6386665-FB18-7E4C-91F4-F95F276A24C2}">
      <dgm:prSet/>
      <dgm:spPr/>
      <dgm:t>
        <a:bodyPr/>
        <a:lstStyle/>
        <a:p>
          <a:r>
            <a:rPr lang="en-US" err="1"/>
            <a:t>Consommateur</a:t>
          </a:r>
          <a:r>
            <a:rPr lang="en-US"/>
            <a:t> </a:t>
          </a:r>
        </a:p>
      </dgm:t>
    </dgm:pt>
    <dgm:pt modelId="{1F41EEA6-6CA2-E04B-AA3B-9D27112A0B0B}" type="parTrans" cxnId="{1EF7C3CB-96B4-BC43-A5CB-1ED677A4CAD4}">
      <dgm:prSet/>
      <dgm:spPr/>
      <dgm:t>
        <a:bodyPr/>
        <a:lstStyle/>
        <a:p>
          <a:endParaRPr lang="en-US"/>
        </a:p>
      </dgm:t>
    </dgm:pt>
    <dgm:pt modelId="{7E5839C8-61BD-A848-8F23-7D18430575D3}" type="sibTrans" cxnId="{1EF7C3CB-96B4-BC43-A5CB-1ED677A4CAD4}">
      <dgm:prSet/>
      <dgm:spPr/>
      <dgm:t>
        <a:bodyPr/>
        <a:lstStyle/>
        <a:p>
          <a:endParaRPr lang="en-US"/>
        </a:p>
      </dgm:t>
    </dgm:pt>
    <dgm:pt modelId="{E970B3EB-A781-7548-8B44-AF6C2BB65147}" type="pres">
      <dgm:prSet presAssocID="{495DF5FA-F4DF-D747-B1B5-BACDEE93A25B}" presName="Name0" presStyleCnt="0">
        <dgm:presLayoutVars>
          <dgm:chMax val="7"/>
          <dgm:chPref val="5"/>
        </dgm:presLayoutVars>
      </dgm:prSet>
      <dgm:spPr/>
    </dgm:pt>
    <dgm:pt modelId="{CFCD5B1E-6287-2949-9C13-1C02B2904AFF}" type="pres">
      <dgm:prSet presAssocID="{495DF5FA-F4DF-D747-B1B5-BACDEE93A25B}" presName="arrowNode" presStyleLbl="node1" presStyleIdx="0" presStyleCnt="1"/>
      <dgm:spPr/>
    </dgm:pt>
    <dgm:pt modelId="{CA82121A-E91E-B441-8BB3-FBF55A796B22}" type="pres">
      <dgm:prSet presAssocID="{30EC4612-C453-4640-8A14-A28B11AB9925}" presName="txNode1" presStyleLbl="revTx" presStyleIdx="0" presStyleCnt="5">
        <dgm:presLayoutVars>
          <dgm:bulletEnabled val="1"/>
        </dgm:presLayoutVars>
      </dgm:prSet>
      <dgm:spPr/>
    </dgm:pt>
    <dgm:pt modelId="{12C7C4CD-6CCF-9044-A219-154A5D9CF5E7}" type="pres">
      <dgm:prSet presAssocID="{7F5AD2B3-F931-7544-B9DE-DF20EEB698E5}" presName="txNode2" presStyleLbl="revTx" presStyleIdx="1" presStyleCnt="5">
        <dgm:presLayoutVars>
          <dgm:bulletEnabled val="1"/>
        </dgm:presLayoutVars>
      </dgm:prSet>
      <dgm:spPr/>
    </dgm:pt>
    <dgm:pt modelId="{39BE9E0C-B6BC-1E4C-9F0F-063DFBB532E3}" type="pres">
      <dgm:prSet presAssocID="{2407F855-874D-EF47-BDDE-4C7DBD9F2D1A}" presName="dotNode2" presStyleCnt="0"/>
      <dgm:spPr/>
    </dgm:pt>
    <dgm:pt modelId="{1C479D37-856F-4D43-9FCA-1A61746D53C4}" type="pres">
      <dgm:prSet presAssocID="{2407F855-874D-EF47-BDDE-4C7DBD9F2D1A}" presName="dotRepeatNode" presStyleLbl="fgShp" presStyleIdx="0" presStyleCnt="3"/>
      <dgm:spPr/>
    </dgm:pt>
    <dgm:pt modelId="{16B72ECD-EE31-0F45-A6B7-E084E0D663A3}" type="pres">
      <dgm:prSet presAssocID="{39A98574-F07A-C14D-865A-E0A34AAC9055}" presName="txNode3" presStyleLbl="revTx" presStyleIdx="2" presStyleCnt="5">
        <dgm:presLayoutVars>
          <dgm:bulletEnabled val="1"/>
        </dgm:presLayoutVars>
      </dgm:prSet>
      <dgm:spPr/>
    </dgm:pt>
    <dgm:pt modelId="{FB95CF5C-64FD-4E4D-A81F-1B171CFD4301}" type="pres">
      <dgm:prSet presAssocID="{350B1F9A-0046-CD45-BB02-6E1F6C6CDB76}" presName="dotNode3" presStyleCnt="0"/>
      <dgm:spPr/>
    </dgm:pt>
    <dgm:pt modelId="{3E602954-C591-3A43-932E-29CBFDD0C93D}" type="pres">
      <dgm:prSet presAssocID="{350B1F9A-0046-CD45-BB02-6E1F6C6CDB76}" presName="dotRepeatNode" presStyleLbl="fgShp" presStyleIdx="1" presStyleCnt="3"/>
      <dgm:spPr/>
    </dgm:pt>
    <dgm:pt modelId="{1256E0D4-75A3-2946-988C-5A523294A740}" type="pres">
      <dgm:prSet presAssocID="{4C46B7A8-799C-3540-A9AB-171E8BEE3ADB}" presName="txNode4" presStyleLbl="revTx" presStyleIdx="3" presStyleCnt="5">
        <dgm:presLayoutVars>
          <dgm:bulletEnabled val="1"/>
        </dgm:presLayoutVars>
      </dgm:prSet>
      <dgm:spPr/>
    </dgm:pt>
    <dgm:pt modelId="{83E0BF64-29F4-1841-B19E-7F1A27175C9F}" type="pres">
      <dgm:prSet presAssocID="{1FC0BB29-0D07-2E44-9E21-54E30DE1B153}" presName="dotNode4" presStyleCnt="0"/>
      <dgm:spPr/>
    </dgm:pt>
    <dgm:pt modelId="{A01C604E-7FB0-F543-85BE-893E11832C7B}" type="pres">
      <dgm:prSet presAssocID="{1FC0BB29-0D07-2E44-9E21-54E30DE1B153}" presName="dotRepeatNode" presStyleLbl="fgShp" presStyleIdx="2" presStyleCnt="3"/>
      <dgm:spPr/>
    </dgm:pt>
    <dgm:pt modelId="{86F2C510-58AA-7B4E-8809-2AC46AF84771}" type="pres">
      <dgm:prSet presAssocID="{A6386665-FB18-7E4C-91F4-F95F276A24C2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F08F511D-A582-4A4B-8670-21E6E68A6851}" srcId="{495DF5FA-F4DF-D747-B1B5-BACDEE93A25B}" destId="{30EC4612-C453-4640-8A14-A28B11AB9925}" srcOrd="0" destOrd="0" parTransId="{9234054C-AB28-8042-8EE8-CF084FF837C0}" sibTransId="{896E73C1-54FB-0C43-BC48-7C7BD04C119F}"/>
    <dgm:cxn modelId="{DD1A7C25-E7E5-9A4D-92D3-869DE4BEA7B2}" type="presOf" srcId="{7F5AD2B3-F931-7544-B9DE-DF20EEB698E5}" destId="{12C7C4CD-6CCF-9044-A219-154A5D9CF5E7}" srcOrd="0" destOrd="0" presId="urn:microsoft.com/office/officeart/2009/3/layout/DescendingProcess"/>
    <dgm:cxn modelId="{A3CEBA27-8CA3-9944-8F91-14630B25FE22}" srcId="{495DF5FA-F4DF-D747-B1B5-BACDEE93A25B}" destId="{4C46B7A8-799C-3540-A9AB-171E8BEE3ADB}" srcOrd="3" destOrd="0" parTransId="{DE38A1F0-DA47-7246-A07D-AE04AE01A623}" sibTransId="{1FC0BB29-0D07-2E44-9E21-54E30DE1B153}"/>
    <dgm:cxn modelId="{6B66A037-6456-2049-886F-A992D58CE463}" type="presOf" srcId="{39A98574-F07A-C14D-865A-E0A34AAC9055}" destId="{16B72ECD-EE31-0F45-A6B7-E084E0D663A3}" srcOrd="0" destOrd="0" presId="urn:microsoft.com/office/officeart/2009/3/layout/DescendingProcess"/>
    <dgm:cxn modelId="{E47D9A3C-AA19-174A-B6E2-BF3E9C5CE643}" type="presOf" srcId="{2407F855-874D-EF47-BDDE-4C7DBD9F2D1A}" destId="{1C479D37-856F-4D43-9FCA-1A61746D53C4}" srcOrd="0" destOrd="0" presId="urn:microsoft.com/office/officeart/2009/3/layout/DescendingProcess"/>
    <dgm:cxn modelId="{CD4ECB63-5E23-EA47-8F20-7777A03F33A3}" type="presOf" srcId="{A6386665-FB18-7E4C-91F4-F95F276A24C2}" destId="{86F2C510-58AA-7B4E-8809-2AC46AF84771}" srcOrd="0" destOrd="0" presId="urn:microsoft.com/office/officeart/2009/3/layout/DescendingProcess"/>
    <dgm:cxn modelId="{F6211497-6C15-7C43-A1D3-79EA7B565055}" srcId="{495DF5FA-F4DF-D747-B1B5-BACDEE93A25B}" destId="{39A98574-F07A-C14D-865A-E0A34AAC9055}" srcOrd="2" destOrd="0" parTransId="{8D9FB73C-331D-3944-9638-8D855EFC5E35}" sibTransId="{350B1F9A-0046-CD45-BB02-6E1F6C6CDB76}"/>
    <dgm:cxn modelId="{387BE7A2-0C79-B14A-8CA2-0A580DA52E04}" type="presOf" srcId="{1FC0BB29-0D07-2E44-9E21-54E30DE1B153}" destId="{A01C604E-7FB0-F543-85BE-893E11832C7B}" srcOrd="0" destOrd="0" presId="urn:microsoft.com/office/officeart/2009/3/layout/DescendingProcess"/>
    <dgm:cxn modelId="{11617EAB-6E15-9140-93B0-34A956D69E05}" type="presOf" srcId="{350B1F9A-0046-CD45-BB02-6E1F6C6CDB76}" destId="{3E602954-C591-3A43-932E-29CBFDD0C93D}" srcOrd="0" destOrd="0" presId="urn:microsoft.com/office/officeart/2009/3/layout/DescendingProcess"/>
    <dgm:cxn modelId="{296753AE-55AC-404D-8B36-4E7479817943}" type="presOf" srcId="{30EC4612-C453-4640-8A14-A28B11AB9925}" destId="{CA82121A-E91E-B441-8BB3-FBF55A796B22}" srcOrd="0" destOrd="0" presId="urn:microsoft.com/office/officeart/2009/3/layout/DescendingProcess"/>
    <dgm:cxn modelId="{4BD432C3-1D37-454D-996C-85EF565077A6}" type="presOf" srcId="{4C46B7A8-799C-3540-A9AB-171E8BEE3ADB}" destId="{1256E0D4-75A3-2946-988C-5A523294A740}" srcOrd="0" destOrd="0" presId="urn:microsoft.com/office/officeart/2009/3/layout/DescendingProcess"/>
    <dgm:cxn modelId="{1EF7C3CB-96B4-BC43-A5CB-1ED677A4CAD4}" srcId="{495DF5FA-F4DF-D747-B1B5-BACDEE93A25B}" destId="{A6386665-FB18-7E4C-91F4-F95F276A24C2}" srcOrd="4" destOrd="0" parTransId="{1F41EEA6-6CA2-E04B-AA3B-9D27112A0B0B}" sibTransId="{7E5839C8-61BD-A848-8F23-7D18430575D3}"/>
    <dgm:cxn modelId="{A03DD3EA-F788-B342-A6FD-02FD18A44FE1}" srcId="{495DF5FA-F4DF-D747-B1B5-BACDEE93A25B}" destId="{7F5AD2B3-F931-7544-B9DE-DF20EEB698E5}" srcOrd="1" destOrd="0" parTransId="{ADF6AB79-1F2B-7A48-A992-FFEA2446589D}" sibTransId="{2407F855-874D-EF47-BDDE-4C7DBD9F2D1A}"/>
    <dgm:cxn modelId="{CEF363F9-DA28-624C-A105-14A3F875CC29}" type="presOf" srcId="{495DF5FA-F4DF-D747-B1B5-BACDEE93A25B}" destId="{E970B3EB-A781-7548-8B44-AF6C2BB65147}" srcOrd="0" destOrd="0" presId="urn:microsoft.com/office/officeart/2009/3/layout/DescendingProcess"/>
    <dgm:cxn modelId="{1DD74C01-C012-BF4B-AA49-B52408651CAB}" type="presParOf" srcId="{E970B3EB-A781-7548-8B44-AF6C2BB65147}" destId="{CFCD5B1E-6287-2949-9C13-1C02B2904AFF}" srcOrd="0" destOrd="0" presId="urn:microsoft.com/office/officeart/2009/3/layout/DescendingProcess"/>
    <dgm:cxn modelId="{AB56BA53-7091-C34B-9A84-15F2A8F331A1}" type="presParOf" srcId="{E970B3EB-A781-7548-8B44-AF6C2BB65147}" destId="{CA82121A-E91E-B441-8BB3-FBF55A796B22}" srcOrd="1" destOrd="0" presId="urn:microsoft.com/office/officeart/2009/3/layout/DescendingProcess"/>
    <dgm:cxn modelId="{6AF98ABC-9040-5A46-9D56-236FDC0C23D0}" type="presParOf" srcId="{E970B3EB-A781-7548-8B44-AF6C2BB65147}" destId="{12C7C4CD-6CCF-9044-A219-154A5D9CF5E7}" srcOrd="2" destOrd="0" presId="urn:microsoft.com/office/officeart/2009/3/layout/DescendingProcess"/>
    <dgm:cxn modelId="{1EB97330-8F5D-9F47-ADD5-296D7882359B}" type="presParOf" srcId="{E970B3EB-A781-7548-8B44-AF6C2BB65147}" destId="{39BE9E0C-B6BC-1E4C-9F0F-063DFBB532E3}" srcOrd="3" destOrd="0" presId="urn:microsoft.com/office/officeart/2009/3/layout/DescendingProcess"/>
    <dgm:cxn modelId="{0AD8501D-11E7-044A-88E6-DA488C93EBF7}" type="presParOf" srcId="{39BE9E0C-B6BC-1E4C-9F0F-063DFBB532E3}" destId="{1C479D37-856F-4D43-9FCA-1A61746D53C4}" srcOrd="0" destOrd="0" presId="urn:microsoft.com/office/officeart/2009/3/layout/DescendingProcess"/>
    <dgm:cxn modelId="{D71316C9-C052-C64A-90DE-AD5139531D98}" type="presParOf" srcId="{E970B3EB-A781-7548-8B44-AF6C2BB65147}" destId="{16B72ECD-EE31-0F45-A6B7-E084E0D663A3}" srcOrd="4" destOrd="0" presId="urn:microsoft.com/office/officeart/2009/3/layout/DescendingProcess"/>
    <dgm:cxn modelId="{835893BD-316F-0F4F-B6E6-47260279709D}" type="presParOf" srcId="{E970B3EB-A781-7548-8B44-AF6C2BB65147}" destId="{FB95CF5C-64FD-4E4D-A81F-1B171CFD4301}" srcOrd="5" destOrd="0" presId="urn:microsoft.com/office/officeart/2009/3/layout/DescendingProcess"/>
    <dgm:cxn modelId="{0A5E7607-8759-3949-BA93-F30E2FFBBC87}" type="presParOf" srcId="{FB95CF5C-64FD-4E4D-A81F-1B171CFD4301}" destId="{3E602954-C591-3A43-932E-29CBFDD0C93D}" srcOrd="0" destOrd="0" presId="urn:microsoft.com/office/officeart/2009/3/layout/DescendingProcess"/>
    <dgm:cxn modelId="{1FE4021C-11C6-024C-B14D-10F7BAB3E458}" type="presParOf" srcId="{E970B3EB-A781-7548-8B44-AF6C2BB65147}" destId="{1256E0D4-75A3-2946-988C-5A523294A740}" srcOrd="6" destOrd="0" presId="urn:microsoft.com/office/officeart/2009/3/layout/DescendingProcess"/>
    <dgm:cxn modelId="{2DCA2946-1AE9-414A-9A6A-1BCA3B326EA7}" type="presParOf" srcId="{E970B3EB-A781-7548-8B44-AF6C2BB65147}" destId="{83E0BF64-29F4-1841-B19E-7F1A27175C9F}" srcOrd="7" destOrd="0" presId="urn:microsoft.com/office/officeart/2009/3/layout/DescendingProcess"/>
    <dgm:cxn modelId="{4E24B3A8-83FE-8846-8917-5A3EAFEF4F12}" type="presParOf" srcId="{83E0BF64-29F4-1841-B19E-7F1A27175C9F}" destId="{A01C604E-7FB0-F543-85BE-893E11832C7B}" srcOrd="0" destOrd="0" presId="urn:microsoft.com/office/officeart/2009/3/layout/DescendingProcess"/>
    <dgm:cxn modelId="{A5FF79F1-9D54-6544-8C35-25E27E8BEC91}" type="presParOf" srcId="{E970B3EB-A781-7548-8B44-AF6C2BB65147}" destId="{86F2C510-58AA-7B4E-8809-2AC46AF84771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859BFE-4000-3A4E-920A-E107B81D13E1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E1977F-2EE1-C44E-A101-E836A40C00A8}">
      <dgm:prSet phldrT="[Text]" custT="1"/>
      <dgm:spPr/>
      <dgm:t>
        <a:bodyPr/>
        <a:lstStyle/>
        <a:p>
          <a:r>
            <a:rPr lang="en-US" sz="1000" b="1" err="1"/>
            <a:t>Producteur</a:t>
          </a:r>
          <a:r>
            <a:rPr lang="en-US" sz="1000" b="1"/>
            <a:t>  </a:t>
          </a:r>
        </a:p>
        <a:p>
          <a:r>
            <a:rPr lang="en-US" sz="800" err="1"/>
            <a:t>Proprietaire</a:t>
          </a:r>
          <a:r>
            <a:rPr lang="en-US" sz="800"/>
            <a:t> </a:t>
          </a:r>
        </a:p>
        <a:p>
          <a:r>
            <a:rPr lang="en-US" sz="800" err="1"/>
            <a:t>Oenologue</a:t>
          </a:r>
          <a:r>
            <a:rPr lang="en-US" sz="800"/>
            <a:t>  </a:t>
          </a:r>
        </a:p>
        <a:p>
          <a:r>
            <a:rPr lang="en-US" sz="800" err="1"/>
            <a:t>Ventes</a:t>
          </a:r>
          <a:r>
            <a:rPr lang="en-US" sz="800"/>
            <a:t> </a:t>
          </a:r>
        </a:p>
      </dgm:t>
    </dgm:pt>
    <dgm:pt modelId="{01C7C2F5-B3E8-6546-BDA6-C4C7181B7179}" type="parTrans" cxnId="{B2CE7904-62B5-C143-B51A-6E7833DDD736}">
      <dgm:prSet/>
      <dgm:spPr/>
      <dgm:t>
        <a:bodyPr/>
        <a:lstStyle/>
        <a:p>
          <a:endParaRPr lang="en-US"/>
        </a:p>
      </dgm:t>
    </dgm:pt>
    <dgm:pt modelId="{BED6900A-BDA4-F947-9AB7-BD15D5B52611}" type="sibTrans" cxnId="{B2CE7904-62B5-C143-B51A-6E7833DDD736}">
      <dgm:prSet/>
      <dgm:spPr/>
      <dgm:t>
        <a:bodyPr/>
        <a:lstStyle/>
        <a:p>
          <a:endParaRPr lang="en-US"/>
        </a:p>
      </dgm:t>
    </dgm:pt>
    <dgm:pt modelId="{D03251D9-00CE-B744-9429-7F50D15FDD10}">
      <dgm:prSet phldrT="[Text]" custT="1"/>
      <dgm:spPr/>
      <dgm:t>
        <a:bodyPr/>
        <a:lstStyle/>
        <a:p>
          <a:r>
            <a:rPr lang="en-US" sz="1000" b="1" err="1"/>
            <a:t>Importateur</a:t>
          </a:r>
          <a:endParaRPr lang="en-US" sz="1000" b="1"/>
        </a:p>
        <a:p>
          <a:r>
            <a:rPr lang="en-US" sz="800" err="1"/>
            <a:t>Acheteur</a:t>
          </a:r>
          <a:r>
            <a:rPr lang="en-US" sz="800"/>
            <a:t> </a:t>
          </a:r>
        </a:p>
        <a:p>
          <a:r>
            <a:rPr lang="en-US" sz="800"/>
            <a:t>Chef de marque </a:t>
          </a:r>
        </a:p>
        <a:p>
          <a:r>
            <a:rPr lang="en-US" sz="800"/>
            <a:t>Directeur </a:t>
          </a:r>
          <a:r>
            <a:rPr lang="en-US" sz="800" err="1"/>
            <a:t>commerciale</a:t>
          </a:r>
          <a:endParaRPr lang="en-US" sz="800"/>
        </a:p>
        <a:p>
          <a:r>
            <a:rPr lang="en-US" sz="800"/>
            <a:t>Sales Team   </a:t>
          </a:r>
        </a:p>
      </dgm:t>
    </dgm:pt>
    <dgm:pt modelId="{E10E317E-01A6-684D-8DE7-8042DF794557}" type="parTrans" cxnId="{DD2551AC-2F52-8A4E-BF08-46097999EA04}">
      <dgm:prSet/>
      <dgm:spPr/>
      <dgm:t>
        <a:bodyPr/>
        <a:lstStyle/>
        <a:p>
          <a:endParaRPr lang="en-US"/>
        </a:p>
      </dgm:t>
    </dgm:pt>
    <dgm:pt modelId="{78A5E02B-9E78-F04D-BDD1-3B8718853396}" type="sibTrans" cxnId="{DD2551AC-2F52-8A4E-BF08-46097999EA04}">
      <dgm:prSet/>
      <dgm:spPr/>
      <dgm:t>
        <a:bodyPr/>
        <a:lstStyle/>
        <a:p>
          <a:endParaRPr lang="en-US"/>
        </a:p>
      </dgm:t>
    </dgm:pt>
    <dgm:pt modelId="{FF9CDD35-98C9-4F4D-B1FE-0BB67A814F80}">
      <dgm:prSet phldrT="[Text]" custT="1"/>
      <dgm:spPr/>
      <dgm:t>
        <a:bodyPr/>
        <a:lstStyle/>
        <a:p>
          <a:r>
            <a:rPr lang="en-US" sz="1000" b="1"/>
            <a:t>Restauran</a:t>
          </a:r>
          <a:r>
            <a:rPr lang="en-US" sz="1200"/>
            <a:t>t </a:t>
          </a:r>
        </a:p>
        <a:p>
          <a:r>
            <a:rPr lang="en-US" sz="900"/>
            <a:t>Sommelier , </a:t>
          </a:r>
          <a:r>
            <a:rPr lang="en-US" sz="900" err="1"/>
            <a:t>serveur</a:t>
          </a:r>
          <a:r>
            <a:rPr lang="en-US" sz="900"/>
            <a:t>, </a:t>
          </a:r>
          <a:r>
            <a:rPr lang="en-US" sz="900" err="1"/>
            <a:t>Maitre</a:t>
          </a:r>
          <a:r>
            <a:rPr lang="en-US" sz="900"/>
            <a:t> d</a:t>
          </a:r>
        </a:p>
      </dgm:t>
    </dgm:pt>
    <dgm:pt modelId="{58C790E2-9851-3345-8B91-9698AA688E2F}" type="parTrans" cxnId="{499A2E85-3495-504D-9CBE-145F5C81B5F5}">
      <dgm:prSet/>
      <dgm:spPr/>
      <dgm:t>
        <a:bodyPr/>
        <a:lstStyle/>
        <a:p>
          <a:endParaRPr lang="en-US"/>
        </a:p>
      </dgm:t>
    </dgm:pt>
    <dgm:pt modelId="{02F76917-41CD-AF45-A529-972791BD6F18}" type="sibTrans" cxnId="{499A2E85-3495-504D-9CBE-145F5C81B5F5}">
      <dgm:prSet/>
      <dgm:spPr/>
      <dgm:t>
        <a:bodyPr/>
        <a:lstStyle/>
        <a:p>
          <a:endParaRPr lang="en-US"/>
        </a:p>
      </dgm:t>
    </dgm:pt>
    <dgm:pt modelId="{3F761599-1F7E-5843-A836-95CD4B7EE677}">
      <dgm:prSet phldrT="[Text]" custT="1"/>
      <dgm:spPr/>
      <dgm:t>
        <a:bodyPr/>
        <a:lstStyle/>
        <a:p>
          <a:r>
            <a:rPr lang="en-US" sz="1000" b="1" err="1"/>
            <a:t>Vente</a:t>
          </a:r>
          <a:r>
            <a:rPr lang="en-US" sz="1000" b="1"/>
            <a:t> de Detail </a:t>
          </a:r>
        </a:p>
        <a:p>
          <a:r>
            <a:rPr lang="en-US" sz="900" err="1"/>
            <a:t>Acheteur</a:t>
          </a:r>
          <a:r>
            <a:rPr lang="en-US" sz="900"/>
            <a:t> </a:t>
          </a:r>
        </a:p>
        <a:p>
          <a:r>
            <a:rPr lang="en-US" sz="900" err="1"/>
            <a:t>Equipe</a:t>
          </a:r>
          <a:r>
            <a:rPr lang="en-US" sz="900"/>
            <a:t> de </a:t>
          </a:r>
          <a:r>
            <a:rPr lang="en-US" sz="900" err="1"/>
            <a:t>vente</a:t>
          </a:r>
          <a:r>
            <a:rPr lang="en-US" sz="900"/>
            <a:t>  </a:t>
          </a:r>
        </a:p>
      </dgm:t>
    </dgm:pt>
    <dgm:pt modelId="{FB80C95F-2271-0949-89AF-BC07CE42B6FC}" type="parTrans" cxnId="{82E36E1F-8174-F44D-828A-A9C072387730}">
      <dgm:prSet/>
      <dgm:spPr/>
      <dgm:t>
        <a:bodyPr/>
        <a:lstStyle/>
        <a:p>
          <a:endParaRPr lang="en-US"/>
        </a:p>
      </dgm:t>
    </dgm:pt>
    <dgm:pt modelId="{C320FCB3-0B8B-0042-8106-609AD0BC1838}" type="sibTrans" cxnId="{82E36E1F-8174-F44D-828A-A9C072387730}">
      <dgm:prSet/>
      <dgm:spPr/>
      <dgm:t>
        <a:bodyPr/>
        <a:lstStyle/>
        <a:p>
          <a:endParaRPr lang="en-US"/>
        </a:p>
      </dgm:t>
    </dgm:pt>
    <dgm:pt modelId="{2FDD4935-BFDE-9940-9270-33D739C01EC4}">
      <dgm:prSet phldrT="[Text]"/>
      <dgm:spPr/>
      <dgm:t>
        <a:bodyPr/>
        <a:lstStyle/>
        <a:p>
          <a:r>
            <a:rPr lang="en-US" b="1" err="1"/>
            <a:t>Consummateur</a:t>
          </a:r>
          <a:r>
            <a:rPr lang="en-US" b="1"/>
            <a:t> </a:t>
          </a:r>
        </a:p>
      </dgm:t>
    </dgm:pt>
    <dgm:pt modelId="{F8D685D6-4812-C746-AAA0-B8829F7F5D1C}" type="parTrans" cxnId="{99889282-7C6D-D743-AD4E-AF77642F6233}">
      <dgm:prSet/>
      <dgm:spPr/>
      <dgm:t>
        <a:bodyPr/>
        <a:lstStyle/>
        <a:p>
          <a:endParaRPr lang="en-US"/>
        </a:p>
      </dgm:t>
    </dgm:pt>
    <dgm:pt modelId="{03350BA8-64E5-C747-886F-06ADD9CFF4D2}" type="sibTrans" cxnId="{99889282-7C6D-D743-AD4E-AF77642F6233}">
      <dgm:prSet/>
      <dgm:spPr/>
      <dgm:t>
        <a:bodyPr/>
        <a:lstStyle/>
        <a:p>
          <a:endParaRPr lang="en-US"/>
        </a:p>
      </dgm:t>
    </dgm:pt>
    <dgm:pt modelId="{05881B14-E695-B440-8A9A-E5399F42B243}">
      <dgm:prSet phldrT="[Text]" custT="1"/>
      <dgm:spPr/>
      <dgm:t>
        <a:bodyPr/>
        <a:lstStyle/>
        <a:p>
          <a:r>
            <a:rPr lang="en-US" sz="1000" b="1"/>
            <a:t>Distribution  </a:t>
          </a:r>
        </a:p>
        <a:p>
          <a:r>
            <a:rPr lang="en-US" sz="800" err="1"/>
            <a:t>Acheteur</a:t>
          </a:r>
          <a:r>
            <a:rPr lang="en-US" sz="800"/>
            <a:t>  </a:t>
          </a:r>
        </a:p>
        <a:p>
          <a:r>
            <a:rPr lang="en-US" sz="800"/>
            <a:t>Chef de marque  </a:t>
          </a:r>
        </a:p>
        <a:p>
          <a:r>
            <a:rPr lang="en-US" sz="800"/>
            <a:t>Directeur commercial</a:t>
          </a:r>
        </a:p>
        <a:p>
          <a:r>
            <a:rPr lang="en-US" sz="800" err="1"/>
            <a:t>Equipe</a:t>
          </a:r>
          <a:r>
            <a:rPr lang="en-US" sz="800"/>
            <a:t> de </a:t>
          </a:r>
          <a:r>
            <a:rPr lang="en-US" sz="800" err="1"/>
            <a:t>Vente</a:t>
          </a:r>
          <a:endParaRPr lang="en-US" sz="800"/>
        </a:p>
      </dgm:t>
    </dgm:pt>
    <dgm:pt modelId="{086E2A9D-9663-4849-983C-C76A457B2B12}" type="parTrans" cxnId="{F2A4CC60-3B7A-2147-85B7-C4EF62705F02}">
      <dgm:prSet/>
      <dgm:spPr/>
      <dgm:t>
        <a:bodyPr/>
        <a:lstStyle/>
        <a:p>
          <a:endParaRPr lang="en-US"/>
        </a:p>
      </dgm:t>
    </dgm:pt>
    <dgm:pt modelId="{55AB2FB7-B0DB-4644-8B58-C6E70A9A28DF}" type="sibTrans" cxnId="{F2A4CC60-3B7A-2147-85B7-C4EF62705F02}">
      <dgm:prSet/>
      <dgm:spPr/>
      <dgm:t>
        <a:bodyPr/>
        <a:lstStyle/>
        <a:p>
          <a:endParaRPr lang="en-US"/>
        </a:p>
      </dgm:t>
    </dgm:pt>
    <dgm:pt modelId="{0142931F-7A28-494B-8E0C-BC31A08619BD}" type="pres">
      <dgm:prSet presAssocID="{F8859BFE-4000-3A4E-920A-E107B81D13E1}" presName="cycle" presStyleCnt="0">
        <dgm:presLayoutVars>
          <dgm:dir/>
          <dgm:resizeHandles val="exact"/>
        </dgm:presLayoutVars>
      </dgm:prSet>
      <dgm:spPr/>
    </dgm:pt>
    <dgm:pt modelId="{743742DC-EF01-024B-A16B-11A1BE6AAC1D}" type="pres">
      <dgm:prSet presAssocID="{ABE1977F-2EE1-C44E-A101-E836A40C00A8}" presName="node" presStyleLbl="node1" presStyleIdx="0" presStyleCnt="6" custScaleX="180480">
        <dgm:presLayoutVars>
          <dgm:bulletEnabled val="1"/>
        </dgm:presLayoutVars>
      </dgm:prSet>
      <dgm:spPr/>
    </dgm:pt>
    <dgm:pt modelId="{A2053B5E-D35E-3549-9405-C43AB20E14F8}" type="pres">
      <dgm:prSet presAssocID="{BED6900A-BDA4-F947-9AB7-BD15D5B52611}" presName="sibTrans" presStyleLbl="sibTrans2D1" presStyleIdx="0" presStyleCnt="6"/>
      <dgm:spPr/>
    </dgm:pt>
    <dgm:pt modelId="{F16D6994-67F4-D240-AA3C-6FE59A57DEE0}" type="pres">
      <dgm:prSet presAssocID="{BED6900A-BDA4-F947-9AB7-BD15D5B52611}" presName="connectorText" presStyleLbl="sibTrans2D1" presStyleIdx="0" presStyleCnt="6"/>
      <dgm:spPr/>
    </dgm:pt>
    <dgm:pt modelId="{A6151E88-F958-A94B-8B67-517A505AAD6D}" type="pres">
      <dgm:prSet presAssocID="{D03251D9-00CE-B744-9429-7F50D15FDD10}" presName="node" presStyleLbl="node1" presStyleIdx="1" presStyleCnt="6">
        <dgm:presLayoutVars>
          <dgm:bulletEnabled val="1"/>
        </dgm:presLayoutVars>
      </dgm:prSet>
      <dgm:spPr/>
    </dgm:pt>
    <dgm:pt modelId="{9E973C1C-01F4-AD4F-8CEA-2089E7342B52}" type="pres">
      <dgm:prSet presAssocID="{78A5E02B-9E78-F04D-BDD1-3B8718853396}" presName="sibTrans" presStyleLbl="sibTrans2D1" presStyleIdx="1" presStyleCnt="6"/>
      <dgm:spPr/>
    </dgm:pt>
    <dgm:pt modelId="{42BE75CF-DE6E-C34B-A9C0-5F0CCB389F34}" type="pres">
      <dgm:prSet presAssocID="{78A5E02B-9E78-F04D-BDD1-3B8718853396}" presName="connectorText" presStyleLbl="sibTrans2D1" presStyleIdx="1" presStyleCnt="6"/>
      <dgm:spPr/>
    </dgm:pt>
    <dgm:pt modelId="{C1650C40-876D-F848-B2C7-5966B665C873}" type="pres">
      <dgm:prSet presAssocID="{05881B14-E695-B440-8A9A-E5399F42B243}" presName="node" presStyleLbl="node1" presStyleIdx="2" presStyleCnt="6" custScaleX="132604">
        <dgm:presLayoutVars>
          <dgm:bulletEnabled val="1"/>
        </dgm:presLayoutVars>
      </dgm:prSet>
      <dgm:spPr/>
    </dgm:pt>
    <dgm:pt modelId="{5F5C43A7-8CEA-0447-AA91-B2F88B632F6E}" type="pres">
      <dgm:prSet presAssocID="{55AB2FB7-B0DB-4644-8B58-C6E70A9A28DF}" presName="sibTrans" presStyleLbl="sibTrans2D1" presStyleIdx="2" presStyleCnt="6" custAng="2033496" custScaleX="207915" custScaleY="256802" custLinFactNeighborX="-37607" custLinFactNeighborY="-29944"/>
      <dgm:spPr/>
    </dgm:pt>
    <dgm:pt modelId="{F1BA694B-AB3A-E84D-9CAF-5F6E8336C9F3}" type="pres">
      <dgm:prSet presAssocID="{55AB2FB7-B0DB-4644-8B58-C6E70A9A28DF}" presName="connectorText" presStyleLbl="sibTrans2D1" presStyleIdx="2" presStyleCnt="6"/>
      <dgm:spPr/>
    </dgm:pt>
    <dgm:pt modelId="{94F3A6DB-1C85-5144-8796-A46E43E2C8AA}" type="pres">
      <dgm:prSet presAssocID="{FF9CDD35-98C9-4F4D-B1FE-0BB67A814F80}" presName="node" presStyleLbl="node1" presStyleIdx="3" presStyleCnt="6" custScaleX="103600">
        <dgm:presLayoutVars>
          <dgm:bulletEnabled val="1"/>
        </dgm:presLayoutVars>
      </dgm:prSet>
      <dgm:spPr/>
    </dgm:pt>
    <dgm:pt modelId="{6B957BC9-487B-2240-9FB1-C33A1265B909}" type="pres">
      <dgm:prSet presAssocID="{02F76917-41CD-AF45-A529-972791BD6F18}" presName="sibTrans" presStyleLbl="sibTrans2D1" presStyleIdx="3" presStyleCnt="6"/>
      <dgm:spPr/>
    </dgm:pt>
    <dgm:pt modelId="{39432DC6-3B75-E84E-BD8D-E7A3B75696AC}" type="pres">
      <dgm:prSet presAssocID="{02F76917-41CD-AF45-A529-972791BD6F18}" presName="connectorText" presStyleLbl="sibTrans2D1" presStyleIdx="3" presStyleCnt="6"/>
      <dgm:spPr/>
    </dgm:pt>
    <dgm:pt modelId="{C59F0ECA-0BE6-3941-9F1E-9FF57B90069A}" type="pres">
      <dgm:prSet presAssocID="{3F761599-1F7E-5843-A836-95CD4B7EE677}" presName="node" presStyleLbl="node1" presStyleIdx="4" presStyleCnt="6" custRadScaleRad="33323" custRadScaleInc="-196043">
        <dgm:presLayoutVars>
          <dgm:bulletEnabled val="1"/>
        </dgm:presLayoutVars>
      </dgm:prSet>
      <dgm:spPr/>
    </dgm:pt>
    <dgm:pt modelId="{B99F50FA-9367-5C4F-A804-BAA05E37A1DF}" type="pres">
      <dgm:prSet presAssocID="{C320FCB3-0B8B-0042-8106-609AD0BC1838}" presName="sibTrans" presStyleLbl="sibTrans2D1" presStyleIdx="4" presStyleCnt="6"/>
      <dgm:spPr/>
    </dgm:pt>
    <dgm:pt modelId="{CA502955-6158-C94F-A2DB-42957F6A4489}" type="pres">
      <dgm:prSet presAssocID="{C320FCB3-0B8B-0042-8106-609AD0BC1838}" presName="connectorText" presStyleLbl="sibTrans2D1" presStyleIdx="4" presStyleCnt="6"/>
      <dgm:spPr/>
    </dgm:pt>
    <dgm:pt modelId="{432F5497-53E7-B54A-B7F6-BF27D8EB245A}" type="pres">
      <dgm:prSet presAssocID="{2FDD4935-BFDE-9940-9270-33D739C01EC4}" presName="node" presStyleLbl="node1" presStyleIdx="5" presStyleCnt="6">
        <dgm:presLayoutVars>
          <dgm:bulletEnabled val="1"/>
        </dgm:presLayoutVars>
      </dgm:prSet>
      <dgm:spPr/>
    </dgm:pt>
    <dgm:pt modelId="{D0571D33-6412-4F4A-9866-78F7201B6412}" type="pres">
      <dgm:prSet presAssocID="{03350BA8-64E5-C747-886F-06ADD9CFF4D2}" presName="sibTrans" presStyleLbl="sibTrans2D1" presStyleIdx="5" presStyleCnt="6"/>
      <dgm:spPr/>
    </dgm:pt>
    <dgm:pt modelId="{D72B7FF2-8C1C-8645-A84A-6B3E5358E270}" type="pres">
      <dgm:prSet presAssocID="{03350BA8-64E5-C747-886F-06ADD9CFF4D2}" presName="connectorText" presStyleLbl="sibTrans2D1" presStyleIdx="5" presStyleCnt="6"/>
      <dgm:spPr/>
    </dgm:pt>
  </dgm:ptLst>
  <dgm:cxnLst>
    <dgm:cxn modelId="{B2CE7904-62B5-C143-B51A-6E7833DDD736}" srcId="{F8859BFE-4000-3A4E-920A-E107B81D13E1}" destId="{ABE1977F-2EE1-C44E-A101-E836A40C00A8}" srcOrd="0" destOrd="0" parTransId="{01C7C2F5-B3E8-6546-BDA6-C4C7181B7179}" sibTransId="{BED6900A-BDA4-F947-9AB7-BD15D5B52611}"/>
    <dgm:cxn modelId="{EF247B09-4A75-2A48-B82B-BDC618FF8D29}" type="presOf" srcId="{ABE1977F-2EE1-C44E-A101-E836A40C00A8}" destId="{743742DC-EF01-024B-A16B-11A1BE6AAC1D}" srcOrd="0" destOrd="0" presId="urn:microsoft.com/office/officeart/2005/8/layout/cycle2"/>
    <dgm:cxn modelId="{82E36E1F-8174-F44D-828A-A9C072387730}" srcId="{F8859BFE-4000-3A4E-920A-E107B81D13E1}" destId="{3F761599-1F7E-5843-A836-95CD4B7EE677}" srcOrd="4" destOrd="0" parTransId="{FB80C95F-2271-0949-89AF-BC07CE42B6FC}" sibTransId="{C320FCB3-0B8B-0042-8106-609AD0BC1838}"/>
    <dgm:cxn modelId="{8593A831-FB50-4041-BC07-2D11D9E4BA74}" type="presOf" srcId="{F8859BFE-4000-3A4E-920A-E107B81D13E1}" destId="{0142931F-7A28-494B-8E0C-BC31A08619BD}" srcOrd="0" destOrd="0" presId="urn:microsoft.com/office/officeart/2005/8/layout/cycle2"/>
    <dgm:cxn modelId="{86343538-3AF8-6C41-9CA2-D789AAFDC9D2}" type="presOf" srcId="{78A5E02B-9E78-F04D-BDD1-3B8718853396}" destId="{9E973C1C-01F4-AD4F-8CEA-2089E7342B52}" srcOrd="0" destOrd="0" presId="urn:microsoft.com/office/officeart/2005/8/layout/cycle2"/>
    <dgm:cxn modelId="{77E4553A-66C9-904B-90C2-B86D3D81B8A2}" type="presOf" srcId="{02F76917-41CD-AF45-A529-972791BD6F18}" destId="{39432DC6-3B75-E84E-BD8D-E7A3B75696AC}" srcOrd="1" destOrd="0" presId="urn:microsoft.com/office/officeart/2005/8/layout/cycle2"/>
    <dgm:cxn modelId="{8853563F-B3C4-9740-8D46-6675CAE401B9}" type="presOf" srcId="{03350BA8-64E5-C747-886F-06ADD9CFF4D2}" destId="{D0571D33-6412-4F4A-9866-78F7201B6412}" srcOrd="0" destOrd="0" presId="urn:microsoft.com/office/officeart/2005/8/layout/cycle2"/>
    <dgm:cxn modelId="{09208F5C-C0A3-2E42-9401-2B95D0635057}" type="presOf" srcId="{02F76917-41CD-AF45-A529-972791BD6F18}" destId="{6B957BC9-487B-2240-9FB1-C33A1265B909}" srcOrd="0" destOrd="0" presId="urn:microsoft.com/office/officeart/2005/8/layout/cycle2"/>
    <dgm:cxn modelId="{F2A4CC60-3B7A-2147-85B7-C4EF62705F02}" srcId="{F8859BFE-4000-3A4E-920A-E107B81D13E1}" destId="{05881B14-E695-B440-8A9A-E5399F42B243}" srcOrd="2" destOrd="0" parTransId="{086E2A9D-9663-4849-983C-C76A457B2B12}" sibTransId="{55AB2FB7-B0DB-4644-8B58-C6E70A9A28DF}"/>
    <dgm:cxn modelId="{30A4EA6A-4FA0-E540-A968-DAE120DD51DA}" type="presOf" srcId="{FF9CDD35-98C9-4F4D-B1FE-0BB67A814F80}" destId="{94F3A6DB-1C85-5144-8796-A46E43E2C8AA}" srcOrd="0" destOrd="0" presId="urn:microsoft.com/office/officeart/2005/8/layout/cycle2"/>
    <dgm:cxn modelId="{27C4BA6B-48AB-F64A-9223-BC2C3D717609}" type="presOf" srcId="{BED6900A-BDA4-F947-9AB7-BD15D5B52611}" destId="{F16D6994-67F4-D240-AA3C-6FE59A57DEE0}" srcOrd="1" destOrd="0" presId="urn:microsoft.com/office/officeart/2005/8/layout/cycle2"/>
    <dgm:cxn modelId="{B6BC7F70-A6ED-0F44-812F-981528FC01B2}" type="presOf" srcId="{03350BA8-64E5-C747-886F-06ADD9CFF4D2}" destId="{D72B7FF2-8C1C-8645-A84A-6B3E5358E270}" srcOrd="1" destOrd="0" presId="urn:microsoft.com/office/officeart/2005/8/layout/cycle2"/>
    <dgm:cxn modelId="{96F1FF79-8463-2744-A0B3-D3958D2340F6}" type="presOf" srcId="{BED6900A-BDA4-F947-9AB7-BD15D5B52611}" destId="{A2053B5E-D35E-3549-9405-C43AB20E14F8}" srcOrd="0" destOrd="0" presId="urn:microsoft.com/office/officeart/2005/8/layout/cycle2"/>
    <dgm:cxn modelId="{99889282-7C6D-D743-AD4E-AF77642F6233}" srcId="{F8859BFE-4000-3A4E-920A-E107B81D13E1}" destId="{2FDD4935-BFDE-9940-9270-33D739C01EC4}" srcOrd="5" destOrd="0" parTransId="{F8D685D6-4812-C746-AAA0-B8829F7F5D1C}" sibTransId="{03350BA8-64E5-C747-886F-06ADD9CFF4D2}"/>
    <dgm:cxn modelId="{499A2E85-3495-504D-9CBE-145F5C81B5F5}" srcId="{F8859BFE-4000-3A4E-920A-E107B81D13E1}" destId="{FF9CDD35-98C9-4F4D-B1FE-0BB67A814F80}" srcOrd="3" destOrd="0" parTransId="{58C790E2-9851-3345-8B91-9698AA688E2F}" sibTransId="{02F76917-41CD-AF45-A529-972791BD6F18}"/>
    <dgm:cxn modelId="{1C134397-FF43-B74B-96B2-1EE07CA771DD}" type="presOf" srcId="{C320FCB3-0B8B-0042-8106-609AD0BC1838}" destId="{B99F50FA-9367-5C4F-A804-BAA05E37A1DF}" srcOrd="0" destOrd="0" presId="urn:microsoft.com/office/officeart/2005/8/layout/cycle2"/>
    <dgm:cxn modelId="{0ED9729D-E1C6-E946-9D61-F4373986CB15}" type="presOf" srcId="{3F761599-1F7E-5843-A836-95CD4B7EE677}" destId="{C59F0ECA-0BE6-3941-9F1E-9FF57B90069A}" srcOrd="0" destOrd="0" presId="urn:microsoft.com/office/officeart/2005/8/layout/cycle2"/>
    <dgm:cxn modelId="{3ABC7AA0-6C10-C748-8C01-137B092FDA06}" type="presOf" srcId="{78A5E02B-9E78-F04D-BDD1-3B8718853396}" destId="{42BE75CF-DE6E-C34B-A9C0-5F0CCB389F34}" srcOrd="1" destOrd="0" presId="urn:microsoft.com/office/officeart/2005/8/layout/cycle2"/>
    <dgm:cxn modelId="{DD2551AC-2F52-8A4E-BF08-46097999EA04}" srcId="{F8859BFE-4000-3A4E-920A-E107B81D13E1}" destId="{D03251D9-00CE-B744-9429-7F50D15FDD10}" srcOrd="1" destOrd="0" parTransId="{E10E317E-01A6-684D-8DE7-8042DF794557}" sibTransId="{78A5E02B-9E78-F04D-BDD1-3B8718853396}"/>
    <dgm:cxn modelId="{8901E3AC-D630-6E46-8CCB-FD82D719DE4D}" type="presOf" srcId="{55AB2FB7-B0DB-4644-8B58-C6E70A9A28DF}" destId="{F1BA694B-AB3A-E84D-9CAF-5F6E8336C9F3}" srcOrd="1" destOrd="0" presId="urn:microsoft.com/office/officeart/2005/8/layout/cycle2"/>
    <dgm:cxn modelId="{5C43A0B2-C00F-5249-954A-E69920B81C01}" type="presOf" srcId="{2FDD4935-BFDE-9940-9270-33D739C01EC4}" destId="{432F5497-53E7-B54A-B7F6-BF27D8EB245A}" srcOrd="0" destOrd="0" presId="urn:microsoft.com/office/officeart/2005/8/layout/cycle2"/>
    <dgm:cxn modelId="{E2DED2BF-CBDB-F244-B370-BB080AEBD697}" type="presOf" srcId="{55AB2FB7-B0DB-4644-8B58-C6E70A9A28DF}" destId="{5F5C43A7-8CEA-0447-AA91-B2F88B632F6E}" srcOrd="0" destOrd="0" presId="urn:microsoft.com/office/officeart/2005/8/layout/cycle2"/>
    <dgm:cxn modelId="{5C1C70CC-9113-8A40-B657-A4BB1CDCDF8F}" type="presOf" srcId="{D03251D9-00CE-B744-9429-7F50D15FDD10}" destId="{A6151E88-F958-A94B-8B67-517A505AAD6D}" srcOrd="0" destOrd="0" presId="urn:microsoft.com/office/officeart/2005/8/layout/cycle2"/>
    <dgm:cxn modelId="{8AFF92DC-9FA0-EC48-9061-A7815519C883}" type="presOf" srcId="{C320FCB3-0B8B-0042-8106-609AD0BC1838}" destId="{CA502955-6158-C94F-A2DB-42957F6A4489}" srcOrd="1" destOrd="0" presId="urn:microsoft.com/office/officeart/2005/8/layout/cycle2"/>
    <dgm:cxn modelId="{2DAB02F2-4A71-3440-AF96-D7130F6BA8CF}" type="presOf" srcId="{05881B14-E695-B440-8A9A-E5399F42B243}" destId="{C1650C40-876D-F848-B2C7-5966B665C873}" srcOrd="0" destOrd="0" presId="urn:microsoft.com/office/officeart/2005/8/layout/cycle2"/>
    <dgm:cxn modelId="{6BE906DC-1C04-B643-AF82-90929F4AC5CC}" type="presParOf" srcId="{0142931F-7A28-494B-8E0C-BC31A08619BD}" destId="{743742DC-EF01-024B-A16B-11A1BE6AAC1D}" srcOrd="0" destOrd="0" presId="urn:microsoft.com/office/officeart/2005/8/layout/cycle2"/>
    <dgm:cxn modelId="{CC2FA920-32B6-574B-98C3-F6829D2FB848}" type="presParOf" srcId="{0142931F-7A28-494B-8E0C-BC31A08619BD}" destId="{A2053B5E-D35E-3549-9405-C43AB20E14F8}" srcOrd="1" destOrd="0" presId="urn:microsoft.com/office/officeart/2005/8/layout/cycle2"/>
    <dgm:cxn modelId="{27CFE1F4-CEA4-1C4D-9B59-22DE6ADE2D90}" type="presParOf" srcId="{A2053B5E-D35E-3549-9405-C43AB20E14F8}" destId="{F16D6994-67F4-D240-AA3C-6FE59A57DEE0}" srcOrd="0" destOrd="0" presId="urn:microsoft.com/office/officeart/2005/8/layout/cycle2"/>
    <dgm:cxn modelId="{291FA134-CFE4-0849-BC9E-D9701C9A2943}" type="presParOf" srcId="{0142931F-7A28-494B-8E0C-BC31A08619BD}" destId="{A6151E88-F958-A94B-8B67-517A505AAD6D}" srcOrd="2" destOrd="0" presId="urn:microsoft.com/office/officeart/2005/8/layout/cycle2"/>
    <dgm:cxn modelId="{23AC1C66-406E-A048-8A3C-36636A340F75}" type="presParOf" srcId="{0142931F-7A28-494B-8E0C-BC31A08619BD}" destId="{9E973C1C-01F4-AD4F-8CEA-2089E7342B52}" srcOrd="3" destOrd="0" presId="urn:microsoft.com/office/officeart/2005/8/layout/cycle2"/>
    <dgm:cxn modelId="{F540F5FA-E182-694E-85E0-6A53B7483B1F}" type="presParOf" srcId="{9E973C1C-01F4-AD4F-8CEA-2089E7342B52}" destId="{42BE75CF-DE6E-C34B-A9C0-5F0CCB389F34}" srcOrd="0" destOrd="0" presId="urn:microsoft.com/office/officeart/2005/8/layout/cycle2"/>
    <dgm:cxn modelId="{5C611F27-3B18-134D-BB30-9F4C1096E50F}" type="presParOf" srcId="{0142931F-7A28-494B-8E0C-BC31A08619BD}" destId="{C1650C40-876D-F848-B2C7-5966B665C873}" srcOrd="4" destOrd="0" presId="urn:microsoft.com/office/officeart/2005/8/layout/cycle2"/>
    <dgm:cxn modelId="{A4420474-E967-1C48-8639-199C3D2963B2}" type="presParOf" srcId="{0142931F-7A28-494B-8E0C-BC31A08619BD}" destId="{5F5C43A7-8CEA-0447-AA91-B2F88B632F6E}" srcOrd="5" destOrd="0" presId="urn:microsoft.com/office/officeart/2005/8/layout/cycle2"/>
    <dgm:cxn modelId="{C173D4BE-58C3-4446-AF93-32093120F0CF}" type="presParOf" srcId="{5F5C43A7-8CEA-0447-AA91-B2F88B632F6E}" destId="{F1BA694B-AB3A-E84D-9CAF-5F6E8336C9F3}" srcOrd="0" destOrd="0" presId="urn:microsoft.com/office/officeart/2005/8/layout/cycle2"/>
    <dgm:cxn modelId="{FD2A948C-90F9-1B44-8A2A-592D21A8A53F}" type="presParOf" srcId="{0142931F-7A28-494B-8E0C-BC31A08619BD}" destId="{94F3A6DB-1C85-5144-8796-A46E43E2C8AA}" srcOrd="6" destOrd="0" presId="urn:microsoft.com/office/officeart/2005/8/layout/cycle2"/>
    <dgm:cxn modelId="{A7D9DEEA-45E2-BE47-A3B7-A208B8A973FD}" type="presParOf" srcId="{0142931F-7A28-494B-8E0C-BC31A08619BD}" destId="{6B957BC9-487B-2240-9FB1-C33A1265B909}" srcOrd="7" destOrd="0" presId="urn:microsoft.com/office/officeart/2005/8/layout/cycle2"/>
    <dgm:cxn modelId="{D5D728B2-074C-3F44-9335-3C815AEDD1B1}" type="presParOf" srcId="{6B957BC9-487B-2240-9FB1-C33A1265B909}" destId="{39432DC6-3B75-E84E-BD8D-E7A3B75696AC}" srcOrd="0" destOrd="0" presId="urn:microsoft.com/office/officeart/2005/8/layout/cycle2"/>
    <dgm:cxn modelId="{515B2D1A-7A96-6E4F-90DB-ECB66FFAE1B0}" type="presParOf" srcId="{0142931F-7A28-494B-8E0C-BC31A08619BD}" destId="{C59F0ECA-0BE6-3941-9F1E-9FF57B90069A}" srcOrd="8" destOrd="0" presId="urn:microsoft.com/office/officeart/2005/8/layout/cycle2"/>
    <dgm:cxn modelId="{27D4EB31-07D4-3E4A-A5EB-F22418CB566A}" type="presParOf" srcId="{0142931F-7A28-494B-8E0C-BC31A08619BD}" destId="{B99F50FA-9367-5C4F-A804-BAA05E37A1DF}" srcOrd="9" destOrd="0" presId="urn:microsoft.com/office/officeart/2005/8/layout/cycle2"/>
    <dgm:cxn modelId="{F438FC29-F0F1-0E4F-BC74-8ECA8994360C}" type="presParOf" srcId="{B99F50FA-9367-5C4F-A804-BAA05E37A1DF}" destId="{CA502955-6158-C94F-A2DB-42957F6A4489}" srcOrd="0" destOrd="0" presId="urn:microsoft.com/office/officeart/2005/8/layout/cycle2"/>
    <dgm:cxn modelId="{59D4A00E-9B17-CF4C-9F51-D37B416274C7}" type="presParOf" srcId="{0142931F-7A28-494B-8E0C-BC31A08619BD}" destId="{432F5497-53E7-B54A-B7F6-BF27D8EB245A}" srcOrd="10" destOrd="0" presId="urn:microsoft.com/office/officeart/2005/8/layout/cycle2"/>
    <dgm:cxn modelId="{68D3E44A-D159-A241-A032-B6ABD05E5151}" type="presParOf" srcId="{0142931F-7A28-494B-8E0C-BC31A08619BD}" destId="{D0571D33-6412-4F4A-9866-78F7201B6412}" srcOrd="11" destOrd="0" presId="urn:microsoft.com/office/officeart/2005/8/layout/cycle2"/>
    <dgm:cxn modelId="{94DE541C-BDB8-7340-BA80-E9599515F8EB}" type="presParOf" srcId="{D0571D33-6412-4F4A-9866-78F7201B6412}" destId="{D72B7FF2-8C1C-8645-A84A-6B3E5358E27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7D761E-C25E-6245-BC33-8F1EF95D23E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1B7A0E-C284-C540-9E50-95A763446527}">
      <dgm:prSet phldrT="[Text]"/>
      <dgm:spPr/>
      <dgm:t>
        <a:bodyPr/>
        <a:lstStyle/>
        <a:p>
          <a:r>
            <a:rPr lang="en-US" err="1"/>
            <a:t>Réel</a:t>
          </a:r>
          <a:r>
            <a:rPr lang="en-US"/>
            <a:t> et </a:t>
          </a:r>
          <a:r>
            <a:rPr lang="en-US" err="1"/>
            <a:t>Authentique</a:t>
          </a:r>
          <a:endParaRPr lang="en-US"/>
        </a:p>
      </dgm:t>
    </dgm:pt>
    <dgm:pt modelId="{FB7258C7-AEA1-A643-A4B0-C87E01F7A521}" type="parTrans" cxnId="{7B7E8B62-FF9B-BA4E-B645-6C81A662934B}">
      <dgm:prSet/>
      <dgm:spPr/>
      <dgm:t>
        <a:bodyPr/>
        <a:lstStyle/>
        <a:p>
          <a:endParaRPr lang="en-US"/>
        </a:p>
      </dgm:t>
    </dgm:pt>
    <dgm:pt modelId="{1896DDDC-D1DA-3746-890A-8656DB60679E}" type="sibTrans" cxnId="{7B7E8B62-FF9B-BA4E-B645-6C81A662934B}">
      <dgm:prSet/>
      <dgm:spPr/>
      <dgm:t>
        <a:bodyPr/>
        <a:lstStyle/>
        <a:p>
          <a:endParaRPr lang="en-US"/>
        </a:p>
      </dgm:t>
    </dgm:pt>
    <dgm:pt modelId="{4CE3DF68-9F98-5549-A68F-0F9D5DB528BA}">
      <dgm:prSet phldrT="[Text]"/>
      <dgm:spPr/>
      <dgm:t>
        <a:bodyPr/>
        <a:lstStyle/>
        <a:p>
          <a:r>
            <a:rPr lang="en-US"/>
            <a:t>Experience </a:t>
          </a:r>
          <a:r>
            <a:rPr lang="en-US" err="1"/>
            <a:t>Professionnel</a:t>
          </a:r>
          <a:endParaRPr lang="en-US"/>
        </a:p>
      </dgm:t>
    </dgm:pt>
    <dgm:pt modelId="{8A22BE4B-84FD-9645-95DE-FCC2CA561EFA}" type="parTrans" cxnId="{A7D618F9-1212-764B-A544-7ABDDE46B46F}">
      <dgm:prSet/>
      <dgm:spPr/>
      <dgm:t>
        <a:bodyPr/>
        <a:lstStyle/>
        <a:p>
          <a:endParaRPr lang="en-US"/>
        </a:p>
      </dgm:t>
    </dgm:pt>
    <dgm:pt modelId="{58B14D88-85F8-2E4B-83DE-191AF721232A}" type="sibTrans" cxnId="{A7D618F9-1212-764B-A544-7ABDDE46B46F}">
      <dgm:prSet/>
      <dgm:spPr/>
      <dgm:t>
        <a:bodyPr/>
        <a:lstStyle/>
        <a:p>
          <a:endParaRPr lang="en-US"/>
        </a:p>
      </dgm:t>
    </dgm:pt>
    <dgm:pt modelId="{854A3D9A-7F58-124A-9E4B-6FB57F8796AB}">
      <dgm:prSet phldrT="[Text]"/>
      <dgm:spPr/>
      <dgm:t>
        <a:bodyPr/>
        <a:lstStyle/>
        <a:p>
          <a:pPr algn="ctr"/>
          <a:r>
            <a:rPr lang="en-US" err="1"/>
            <a:t>Fidelite</a:t>
          </a:r>
          <a:r>
            <a:rPr lang="en-US"/>
            <a:t> &amp;</a:t>
          </a:r>
        </a:p>
        <a:p>
          <a:pPr algn="ctr"/>
          <a:r>
            <a:rPr lang="en-US"/>
            <a:t>Fan - Clubs </a:t>
          </a:r>
        </a:p>
      </dgm:t>
    </dgm:pt>
    <dgm:pt modelId="{284760AD-93FA-504E-8161-CF0B36545A1D}" type="parTrans" cxnId="{722F4EDF-643F-8B41-944A-ABD1B3585C84}">
      <dgm:prSet/>
      <dgm:spPr/>
      <dgm:t>
        <a:bodyPr/>
        <a:lstStyle/>
        <a:p>
          <a:endParaRPr lang="en-US"/>
        </a:p>
      </dgm:t>
    </dgm:pt>
    <dgm:pt modelId="{7DC97C4D-8B00-C44E-B218-B31B50327C1F}" type="sibTrans" cxnId="{722F4EDF-643F-8B41-944A-ABD1B3585C84}">
      <dgm:prSet/>
      <dgm:spPr/>
      <dgm:t>
        <a:bodyPr/>
        <a:lstStyle/>
        <a:p>
          <a:endParaRPr lang="en-US"/>
        </a:p>
      </dgm:t>
    </dgm:pt>
    <dgm:pt modelId="{F1E7AD9B-A84C-7F41-BFCD-18983C54F4F9}">
      <dgm:prSet phldrT="[Text]"/>
      <dgm:spPr/>
      <dgm:t>
        <a:bodyPr/>
        <a:lstStyle/>
        <a:p>
          <a:r>
            <a:rPr lang="en-US"/>
            <a:t> Motivation </a:t>
          </a:r>
        </a:p>
      </dgm:t>
    </dgm:pt>
    <dgm:pt modelId="{319230F2-FC0A-3C41-8B6C-B877FD1614AB}" type="parTrans" cxnId="{AC84657D-CE17-FC40-97B5-75C243A124E6}">
      <dgm:prSet/>
      <dgm:spPr/>
      <dgm:t>
        <a:bodyPr/>
        <a:lstStyle/>
        <a:p>
          <a:endParaRPr lang="en-US"/>
        </a:p>
      </dgm:t>
    </dgm:pt>
    <dgm:pt modelId="{096EF333-0C73-CD4E-BFA2-8E1F680B6C46}" type="sibTrans" cxnId="{AC84657D-CE17-FC40-97B5-75C243A124E6}">
      <dgm:prSet/>
      <dgm:spPr/>
      <dgm:t>
        <a:bodyPr/>
        <a:lstStyle/>
        <a:p>
          <a:endParaRPr lang="en-US"/>
        </a:p>
      </dgm:t>
    </dgm:pt>
    <dgm:pt modelId="{0D18D1CC-15C6-444E-9625-2C9F33968784}">
      <dgm:prSet phldrT="[Text]"/>
      <dgm:spPr/>
      <dgm:t>
        <a:bodyPr/>
        <a:lstStyle/>
        <a:p>
          <a:r>
            <a:rPr lang="en-US"/>
            <a:t>La confidence </a:t>
          </a:r>
        </a:p>
      </dgm:t>
    </dgm:pt>
    <dgm:pt modelId="{D41E4E59-35EF-7A48-9736-A53938DCB63E}" type="parTrans" cxnId="{480651E9-3210-EB43-8D05-EA636A847CBC}">
      <dgm:prSet/>
      <dgm:spPr/>
      <dgm:t>
        <a:bodyPr/>
        <a:lstStyle/>
        <a:p>
          <a:endParaRPr lang="en-US"/>
        </a:p>
      </dgm:t>
    </dgm:pt>
    <dgm:pt modelId="{8BCE08EA-D909-6B4D-8F97-63381DB077EE}" type="sibTrans" cxnId="{480651E9-3210-EB43-8D05-EA636A847CBC}">
      <dgm:prSet/>
      <dgm:spPr/>
      <dgm:t>
        <a:bodyPr/>
        <a:lstStyle/>
        <a:p>
          <a:endParaRPr lang="en-US"/>
        </a:p>
      </dgm:t>
    </dgm:pt>
    <dgm:pt modelId="{D57CD38A-EE82-854B-A7E7-F19CFA3C70D1}">
      <dgm:prSet/>
      <dgm:spPr/>
      <dgm:t>
        <a:bodyPr/>
        <a:lstStyle/>
        <a:p>
          <a:r>
            <a:rPr lang="en-US" err="1"/>
            <a:t>Résultats</a:t>
          </a:r>
          <a:endParaRPr lang="en-US"/>
        </a:p>
      </dgm:t>
    </dgm:pt>
    <dgm:pt modelId="{BF970704-CE39-EB4D-9DC2-5DDF37E0372D}" type="parTrans" cxnId="{5B317B8B-7D1C-3F4C-B422-EA4D0464D623}">
      <dgm:prSet/>
      <dgm:spPr/>
      <dgm:t>
        <a:bodyPr/>
        <a:lstStyle/>
        <a:p>
          <a:endParaRPr lang="en-US"/>
        </a:p>
      </dgm:t>
    </dgm:pt>
    <dgm:pt modelId="{880EF3EA-A592-3F40-B4B5-10C8AEDF3BC6}" type="sibTrans" cxnId="{5B317B8B-7D1C-3F4C-B422-EA4D0464D623}">
      <dgm:prSet/>
      <dgm:spPr/>
      <dgm:t>
        <a:bodyPr/>
        <a:lstStyle/>
        <a:p>
          <a:endParaRPr lang="en-US"/>
        </a:p>
      </dgm:t>
    </dgm:pt>
    <dgm:pt modelId="{E6581FB5-3552-1748-BEED-D19EC70B136F}" type="pres">
      <dgm:prSet presAssocID="{DB7D761E-C25E-6245-BC33-8F1EF95D23E8}" presName="Name0" presStyleCnt="0">
        <dgm:presLayoutVars>
          <dgm:dir/>
          <dgm:resizeHandles val="exact"/>
        </dgm:presLayoutVars>
      </dgm:prSet>
      <dgm:spPr/>
    </dgm:pt>
    <dgm:pt modelId="{77F8CB59-71C2-1449-A523-037042C000D2}" type="pres">
      <dgm:prSet presAssocID="{DB7D761E-C25E-6245-BC33-8F1EF95D23E8}" presName="arrow" presStyleLbl="bgShp" presStyleIdx="0" presStyleCnt="1"/>
      <dgm:spPr/>
    </dgm:pt>
    <dgm:pt modelId="{FA368BBD-6B4E-C842-9D1B-676E8F735F9B}" type="pres">
      <dgm:prSet presAssocID="{DB7D761E-C25E-6245-BC33-8F1EF95D23E8}" presName="points" presStyleCnt="0"/>
      <dgm:spPr/>
    </dgm:pt>
    <dgm:pt modelId="{8BD671F1-273F-3048-874C-24EE91D5E20E}" type="pres">
      <dgm:prSet presAssocID="{BF1B7A0E-C284-C540-9E50-95A763446527}" presName="compositeA" presStyleCnt="0"/>
      <dgm:spPr/>
    </dgm:pt>
    <dgm:pt modelId="{B809B3CA-7151-E64B-80CA-3733FFDC3C91}" type="pres">
      <dgm:prSet presAssocID="{BF1B7A0E-C284-C540-9E50-95A763446527}" presName="textA" presStyleLbl="revTx" presStyleIdx="0" presStyleCnt="6">
        <dgm:presLayoutVars>
          <dgm:bulletEnabled val="1"/>
        </dgm:presLayoutVars>
      </dgm:prSet>
      <dgm:spPr/>
    </dgm:pt>
    <dgm:pt modelId="{1317F000-B760-104F-AD21-E27540FB09E7}" type="pres">
      <dgm:prSet presAssocID="{BF1B7A0E-C284-C540-9E50-95A763446527}" presName="circleA" presStyleLbl="node1" presStyleIdx="0" presStyleCnt="6"/>
      <dgm:spPr/>
    </dgm:pt>
    <dgm:pt modelId="{7B5E11CE-E1C1-9648-AFDF-C76A5476CFF3}" type="pres">
      <dgm:prSet presAssocID="{BF1B7A0E-C284-C540-9E50-95A763446527}" presName="spaceA" presStyleCnt="0"/>
      <dgm:spPr/>
    </dgm:pt>
    <dgm:pt modelId="{2019F003-9D03-B94D-8595-A5C46EB91A59}" type="pres">
      <dgm:prSet presAssocID="{1896DDDC-D1DA-3746-890A-8656DB60679E}" presName="space" presStyleCnt="0"/>
      <dgm:spPr/>
    </dgm:pt>
    <dgm:pt modelId="{810AE77F-DF5B-8349-86A7-E48547DD694F}" type="pres">
      <dgm:prSet presAssocID="{4CE3DF68-9F98-5549-A68F-0F9D5DB528BA}" presName="compositeB" presStyleCnt="0"/>
      <dgm:spPr/>
    </dgm:pt>
    <dgm:pt modelId="{2C09E116-317A-9846-9A09-C242CE9C58B0}" type="pres">
      <dgm:prSet presAssocID="{4CE3DF68-9F98-5549-A68F-0F9D5DB528BA}" presName="textB" presStyleLbl="revTx" presStyleIdx="1" presStyleCnt="6">
        <dgm:presLayoutVars>
          <dgm:bulletEnabled val="1"/>
        </dgm:presLayoutVars>
      </dgm:prSet>
      <dgm:spPr/>
    </dgm:pt>
    <dgm:pt modelId="{5197D6F2-5C62-1142-A46E-13DB58E6FCDB}" type="pres">
      <dgm:prSet presAssocID="{4CE3DF68-9F98-5549-A68F-0F9D5DB528BA}" presName="circleB" presStyleLbl="node1" presStyleIdx="1" presStyleCnt="6"/>
      <dgm:spPr/>
    </dgm:pt>
    <dgm:pt modelId="{991986FD-AE80-C449-A780-112BF74DF699}" type="pres">
      <dgm:prSet presAssocID="{4CE3DF68-9F98-5549-A68F-0F9D5DB528BA}" presName="spaceB" presStyleCnt="0"/>
      <dgm:spPr/>
    </dgm:pt>
    <dgm:pt modelId="{9B947392-40AF-CD46-8C64-8CEE1F287C29}" type="pres">
      <dgm:prSet presAssocID="{58B14D88-85F8-2E4B-83DE-191AF721232A}" presName="space" presStyleCnt="0"/>
      <dgm:spPr/>
    </dgm:pt>
    <dgm:pt modelId="{57BAE7A5-9C9E-6C4A-A998-54BFA83E8848}" type="pres">
      <dgm:prSet presAssocID="{854A3D9A-7F58-124A-9E4B-6FB57F8796AB}" presName="compositeA" presStyleCnt="0"/>
      <dgm:spPr/>
    </dgm:pt>
    <dgm:pt modelId="{12DB5D08-6236-9641-AA3B-52B41524FF3F}" type="pres">
      <dgm:prSet presAssocID="{854A3D9A-7F58-124A-9E4B-6FB57F8796AB}" presName="textA" presStyleLbl="revTx" presStyleIdx="2" presStyleCnt="6">
        <dgm:presLayoutVars>
          <dgm:bulletEnabled val="1"/>
        </dgm:presLayoutVars>
      </dgm:prSet>
      <dgm:spPr/>
    </dgm:pt>
    <dgm:pt modelId="{17DCE032-CB8B-3440-8B81-340C6AD94C17}" type="pres">
      <dgm:prSet presAssocID="{854A3D9A-7F58-124A-9E4B-6FB57F8796AB}" presName="circleA" presStyleLbl="node1" presStyleIdx="2" presStyleCnt="6"/>
      <dgm:spPr/>
    </dgm:pt>
    <dgm:pt modelId="{7C63F60E-25E3-9649-85DF-3EE7CC8A8BE6}" type="pres">
      <dgm:prSet presAssocID="{854A3D9A-7F58-124A-9E4B-6FB57F8796AB}" presName="spaceA" presStyleCnt="0"/>
      <dgm:spPr/>
    </dgm:pt>
    <dgm:pt modelId="{B77D3BD5-4F88-B943-B449-83EA8167A666}" type="pres">
      <dgm:prSet presAssocID="{7DC97C4D-8B00-C44E-B218-B31B50327C1F}" presName="space" presStyleCnt="0"/>
      <dgm:spPr/>
    </dgm:pt>
    <dgm:pt modelId="{3D4F860D-71EC-284D-8089-770B19AE116C}" type="pres">
      <dgm:prSet presAssocID="{F1E7AD9B-A84C-7F41-BFCD-18983C54F4F9}" presName="compositeB" presStyleCnt="0"/>
      <dgm:spPr/>
    </dgm:pt>
    <dgm:pt modelId="{1BDE1739-64DA-3F48-8AF3-3B59D0D15B0D}" type="pres">
      <dgm:prSet presAssocID="{F1E7AD9B-A84C-7F41-BFCD-18983C54F4F9}" presName="textB" presStyleLbl="revTx" presStyleIdx="3" presStyleCnt="6">
        <dgm:presLayoutVars>
          <dgm:bulletEnabled val="1"/>
        </dgm:presLayoutVars>
      </dgm:prSet>
      <dgm:spPr/>
    </dgm:pt>
    <dgm:pt modelId="{C1099DA7-3F68-174E-9D54-E2363618B83B}" type="pres">
      <dgm:prSet presAssocID="{F1E7AD9B-A84C-7F41-BFCD-18983C54F4F9}" presName="circleB" presStyleLbl="node1" presStyleIdx="3" presStyleCnt="6"/>
      <dgm:spPr/>
    </dgm:pt>
    <dgm:pt modelId="{C1F0C1E8-73C5-FE44-9EC2-35C9A58AF8A7}" type="pres">
      <dgm:prSet presAssocID="{F1E7AD9B-A84C-7F41-BFCD-18983C54F4F9}" presName="spaceB" presStyleCnt="0"/>
      <dgm:spPr/>
    </dgm:pt>
    <dgm:pt modelId="{E431919E-12E7-1346-AF28-38DD5D002C4F}" type="pres">
      <dgm:prSet presAssocID="{096EF333-0C73-CD4E-BFA2-8E1F680B6C46}" presName="space" presStyleCnt="0"/>
      <dgm:spPr/>
    </dgm:pt>
    <dgm:pt modelId="{977A10E4-9B8B-764B-BF40-E42EC790CB00}" type="pres">
      <dgm:prSet presAssocID="{0D18D1CC-15C6-444E-9625-2C9F33968784}" presName="compositeA" presStyleCnt="0"/>
      <dgm:spPr/>
    </dgm:pt>
    <dgm:pt modelId="{4645E0AB-5AF3-DC4F-9DF3-519FB7C51C0D}" type="pres">
      <dgm:prSet presAssocID="{0D18D1CC-15C6-444E-9625-2C9F33968784}" presName="textA" presStyleLbl="revTx" presStyleIdx="4" presStyleCnt="6">
        <dgm:presLayoutVars>
          <dgm:bulletEnabled val="1"/>
        </dgm:presLayoutVars>
      </dgm:prSet>
      <dgm:spPr/>
    </dgm:pt>
    <dgm:pt modelId="{01DDFDC9-0712-3D4C-A846-2FFE7568FBE1}" type="pres">
      <dgm:prSet presAssocID="{0D18D1CC-15C6-444E-9625-2C9F33968784}" presName="circleA" presStyleLbl="node1" presStyleIdx="4" presStyleCnt="6"/>
      <dgm:spPr/>
    </dgm:pt>
    <dgm:pt modelId="{DB5FA78A-33E4-B24F-9C16-2772D2BE187B}" type="pres">
      <dgm:prSet presAssocID="{0D18D1CC-15C6-444E-9625-2C9F33968784}" presName="spaceA" presStyleCnt="0"/>
      <dgm:spPr/>
    </dgm:pt>
    <dgm:pt modelId="{4519A79B-9CB2-AF41-A245-029828BFE9C6}" type="pres">
      <dgm:prSet presAssocID="{8BCE08EA-D909-6B4D-8F97-63381DB077EE}" presName="space" presStyleCnt="0"/>
      <dgm:spPr/>
    </dgm:pt>
    <dgm:pt modelId="{2317A26F-7518-BF47-8E9B-37CE2FBEBA2A}" type="pres">
      <dgm:prSet presAssocID="{D57CD38A-EE82-854B-A7E7-F19CFA3C70D1}" presName="compositeB" presStyleCnt="0"/>
      <dgm:spPr/>
    </dgm:pt>
    <dgm:pt modelId="{BB3D73E5-51EA-CD47-B647-FD2F0542E7F8}" type="pres">
      <dgm:prSet presAssocID="{D57CD38A-EE82-854B-A7E7-F19CFA3C70D1}" presName="textB" presStyleLbl="revTx" presStyleIdx="5" presStyleCnt="6">
        <dgm:presLayoutVars>
          <dgm:bulletEnabled val="1"/>
        </dgm:presLayoutVars>
      </dgm:prSet>
      <dgm:spPr/>
    </dgm:pt>
    <dgm:pt modelId="{24E68F37-584A-9243-9174-B85803198BD8}" type="pres">
      <dgm:prSet presAssocID="{D57CD38A-EE82-854B-A7E7-F19CFA3C70D1}" presName="circleB" presStyleLbl="node1" presStyleIdx="5" presStyleCnt="6" custLinFactNeighborX="16418" custLinFactNeighborY="3283"/>
      <dgm:spPr/>
    </dgm:pt>
    <dgm:pt modelId="{E7AC90F5-C9F6-E048-AD5C-270F20AEE5A3}" type="pres">
      <dgm:prSet presAssocID="{D57CD38A-EE82-854B-A7E7-F19CFA3C70D1}" presName="spaceB" presStyleCnt="0"/>
      <dgm:spPr/>
    </dgm:pt>
  </dgm:ptLst>
  <dgm:cxnLst>
    <dgm:cxn modelId="{3D6A9912-F6A6-044F-8ABC-E1CD36974731}" type="presOf" srcId="{D57CD38A-EE82-854B-A7E7-F19CFA3C70D1}" destId="{BB3D73E5-51EA-CD47-B647-FD2F0542E7F8}" srcOrd="0" destOrd="0" presId="urn:microsoft.com/office/officeart/2005/8/layout/hProcess11"/>
    <dgm:cxn modelId="{7B7E8B62-FF9B-BA4E-B645-6C81A662934B}" srcId="{DB7D761E-C25E-6245-BC33-8F1EF95D23E8}" destId="{BF1B7A0E-C284-C540-9E50-95A763446527}" srcOrd="0" destOrd="0" parTransId="{FB7258C7-AEA1-A643-A4B0-C87E01F7A521}" sibTransId="{1896DDDC-D1DA-3746-890A-8656DB60679E}"/>
    <dgm:cxn modelId="{AC84657D-CE17-FC40-97B5-75C243A124E6}" srcId="{DB7D761E-C25E-6245-BC33-8F1EF95D23E8}" destId="{F1E7AD9B-A84C-7F41-BFCD-18983C54F4F9}" srcOrd="3" destOrd="0" parTransId="{319230F2-FC0A-3C41-8B6C-B877FD1614AB}" sibTransId="{096EF333-0C73-CD4E-BFA2-8E1F680B6C46}"/>
    <dgm:cxn modelId="{F1867F86-FA89-6641-B8BF-8D99B90D950D}" type="presOf" srcId="{DB7D761E-C25E-6245-BC33-8F1EF95D23E8}" destId="{E6581FB5-3552-1748-BEED-D19EC70B136F}" srcOrd="0" destOrd="0" presId="urn:microsoft.com/office/officeart/2005/8/layout/hProcess11"/>
    <dgm:cxn modelId="{5B317B8B-7D1C-3F4C-B422-EA4D0464D623}" srcId="{DB7D761E-C25E-6245-BC33-8F1EF95D23E8}" destId="{D57CD38A-EE82-854B-A7E7-F19CFA3C70D1}" srcOrd="5" destOrd="0" parTransId="{BF970704-CE39-EB4D-9DC2-5DDF37E0372D}" sibTransId="{880EF3EA-A592-3F40-B4B5-10C8AEDF3BC6}"/>
    <dgm:cxn modelId="{5A54C893-C78B-BC4E-96D2-4CB7F8075EA1}" type="presOf" srcId="{F1E7AD9B-A84C-7F41-BFCD-18983C54F4F9}" destId="{1BDE1739-64DA-3F48-8AF3-3B59D0D15B0D}" srcOrd="0" destOrd="0" presId="urn:microsoft.com/office/officeart/2005/8/layout/hProcess11"/>
    <dgm:cxn modelId="{5D1C2AA7-D8CE-4647-8B91-E60A6198E287}" type="presOf" srcId="{4CE3DF68-9F98-5549-A68F-0F9D5DB528BA}" destId="{2C09E116-317A-9846-9A09-C242CE9C58B0}" srcOrd="0" destOrd="0" presId="urn:microsoft.com/office/officeart/2005/8/layout/hProcess11"/>
    <dgm:cxn modelId="{C39507D6-6F83-D345-9DD3-5ED4FFE4D621}" type="presOf" srcId="{BF1B7A0E-C284-C540-9E50-95A763446527}" destId="{B809B3CA-7151-E64B-80CA-3733FFDC3C91}" srcOrd="0" destOrd="0" presId="urn:microsoft.com/office/officeart/2005/8/layout/hProcess11"/>
    <dgm:cxn modelId="{722F4EDF-643F-8B41-944A-ABD1B3585C84}" srcId="{DB7D761E-C25E-6245-BC33-8F1EF95D23E8}" destId="{854A3D9A-7F58-124A-9E4B-6FB57F8796AB}" srcOrd="2" destOrd="0" parTransId="{284760AD-93FA-504E-8161-CF0B36545A1D}" sibTransId="{7DC97C4D-8B00-C44E-B218-B31B50327C1F}"/>
    <dgm:cxn modelId="{FB1B20E7-F28B-C246-8B3D-AB2ED1592370}" type="presOf" srcId="{0D18D1CC-15C6-444E-9625-2C9F33968784}" destId="{4645E0AB-5AF3-DC4F-9DF3-519FB7C51C0D}" srcOrd="0" destOrd="0" presId="urn:microsoft.com/office/officeart/2005/8/layout/hProcess11"/>
    <dgm:cxn modelId="{480651E9-3210-EB43-8D05-EA636A847CBC}" srcId="{DB7D761E-C25E-6245-BC33-8F1EF95D23E8}" destId="{0D18D1CC-15C6-444E-9625-2C9F33968784}" srcOrd="4" destOrd="0" parTransId="{D41E4E59-35EF-7A48-9736-A53938DCB63E}" sibTransId="{8BCE08EA-D909-6B4D-8F97-63381DB077EE}"/>
    <dgm:cxn modelId="{56E084EA-F77D-9744-B01D-F851E03081BF}" type="presOf" srcId="{854A3D9A-7F58-124A-9E4B-6FB57F8796AB}" destId="{12DB5D08-6236-9641-AA3B-52B41524FF3F}" srcOrd="0" destOrd="0" presId="urn:microsoft.com/office/officeart/2005/8/layout/hProcess11"/>
    <dgm:cxn modelId="{A7D618F9-1212-764B-A544-7ABDDE46B46F}" srcId="{DB7D761E-C25E-6245-BC33-8F1EF95D23E8}" destId="{4CE3DF68-9F98-5549-A68F-0F9D5DB528BA}" srcOrd="1" destOrd="0" parTransId="{8A22BE4B-84FD-9645-95DE-FCC2CA561EFA}" sibTransId="{58B14D88-85F8-2E4B-83DE-191AF721232A}"/>
    <dgm:cxn modelId="{762CAADF-CD3E-124D-93CF-E1E2B4457416}" type="presParOf" srcId="{E6581FB5-3552-1748-BEED-D19EC70B136F}" destId="{77F8CB59-71C2-1449-A523-037042C000D2}" srcOrd="0" destOrd="0" presId="urn:microsoft.com/office/officeart/2005/8/layout/hProcess11"/>
    <dgm:cxn modelId="{BCD070A4-D400-C840-959A-3F83C5286354}" type="presParOf" srcId="{E6581FB5-3552-1748-BEED-D19EC70B136F}" destId="{FA368BBD-6B4E-C842-9D1B-676E8F735F9B}" srcOrd="1" destOrd="0" presId="urn:microsoft.com/office/officeart/2005/8/layout/hProcess11"/>
    <dgm:cxn modelId="{C3BEE3EE-8848-9A43-9150-4A77C23927CB}" type="presParOf" srcId="{FA368BBD-6B4E-C842-9D1B-676E8F735F9B}" destId="{8BD671F1-273F-3048-874C-24EE91D5E20E}" srcOrd="0" destOrd="0" presId="urn:microsoft.com/office/officeart/2005/8/layout/hProcess11"/>
    <dgm:cxn modelId="{F4F9D842-D136-1848-8D89-B1315AFDEC3C}" type="presParOf" srcId="{8BD671F1-273F-3048-874C-24EE91D5E20E}" destId="{B809B3CA-7151-E64B-80CA-3733FFDC3C91}" srcOrd="0" destOrd="0" presId="urn:microsoft.com/office/officeart/2005/8/layout/hProcess11"/>
    <dgm:cxn modelId="{48A5FF46-D451-8D41-B5C9-F8CCE758EEA2}" type="presParOf" srcId="{8BD671F1-273F-3048-874C-24EE91D5E20E}" destId="{1317F000-B760-104F-AD21-E27540FB09E7}" srcOrd="1" destOrd="0" presId="urn:microsoft.com/office/officeart/2005/8/layout/hProcess11"/>
    <dgm:cxn modelId="{37CA0457-0642-C14A-9540-59CBD3455FBD}" type="presParOf" srcId="{8BD671F1-273F-3048-874C-24EE91D5E20E}" destId="{7B5E11CE-E1C1-9648-AFDF-C76A5476CFF3}" srcOrd="2" destOrd="0" presId="urn:microsoft.com/office/officeart/2005/8/layout/hProcess11"/>
    <dgm:cxn modelId="{F5350EA1-45F5-C041-8823-0F398243F06F}" type="presParOf" srcId="{FA368BBD-6B4E-C842-9D1B-676E8F735F9B}" destId="{2019F003-9D03-B94D-8595-A5C46EB91A59}" srcOrd="1" destOrd="0" presId="urn:microsoft.com/office/officeart/2005/8/layout/hProcess11"/>
    <dgm:cxn modelId="{4E0224C9-FBF5-2D4D-B3F7-4508EA0E7BC2}" type="presParOf" srcId="{FA368BBD-6B4E-C842-9D1B-676E8F735F9B}" destId="{810AE77F-DF5B-8349-86A7-E48547DD694F}" srcOrd="2" destOrd="0" presId="urn:microsoft.com/office/officeart/2005/8/layout/hProcess11"/>
    <dgm:cxn modelId="{E2989AB0-91F3-D845-9768-7DA1D301186A}" type="presParOf" srcId="{810AE77F-DF5B-8349-86A7-E48547DD694F}" destId="{2C09E116-317A-9846-9A09-C242CE9C58B0}" srcOrd="0" destOrd="0" presId="urn:microsoft.com/office/officeart/2005/8/layout/hProcess11"/>
    <dgm:cxn modelId="{A2154454-10A1-DE4A-95FB-EA03046BF586}" type="presParOf" srcId="{810AE77F-DF5B-8349-86A7-E48547DD694F}" destId="{5197D6F2-5C62-1142-A46E-13DB58E6FCDB}" srcOrd="1" destOrd="0" presId="urn:microsoft.com/office/officeart/2005/8/layout/hProcess11"/>
    <dgm:cxn modelId="{069A0B3E-8E18-1A4A-900E-D04CFFC1E7F0}" type="presParOf" srcId="{810AE77F-DF5B-8349-86A7-E48547DD694F}" destId="{991986FD-AE80-C449-A780-112BF74DF699}" srcOrd="2" destOrd="0" presId="urn:microsoft.com/office/officeart/2005/8/layout/hProcess11"/>
    <dgm:cxn modelId="{CED61F03-20CA-2748-99D6-BB84A2D6932A}" type="presParOf" srcId="{FA368BBD-6B4E-C842-9D1B-676E8F735F9B}" destId="{9B947392-40AF-CD46-8C64-8CEE1F287C29}" srcOrd="3" destOrd="0" presId="urn:microsoft.com/office/officeart/2005/8/layout/hProcess11"/>
    <dgm:cxn modelId="{2F2730CC-3815-1549-9C26-DA0598D50F34}" type="presParOf" srcId="{FA368BBD-6B4E-C842-9D1B-676E8F735F9B}" destId="{57BAE7A5-9C9E-6C4A-A998-54BFA83E8848}" srcOrd="4" destOrd="0" presId="urn:microsoft.com/office/officeart/2005/8/layout/hProcess11"/>
    <dgm:cxn modelId="{6E7632FF-42AA-C94E-8DA1-D59C1B6727F0}" type="presParOf" srcId="{57BAE7A5-9C9E-6C4A-A998-54BFA83E8848}" destId="{12DB5D08-6236-9641-AA3B-52B41524FF3F}" srcOrd="0" destOrd="0" presId="urn:microsoft.com/office/officeart/2005/8/layout/hProcess11"/>
    <dgm:cxn modelId="{2D2CA612-D83D-7243-BC80-451104307B91}" type="presParOf" srcId="{57BAE7A5-9C9E-6C4A-A998-54BFA83E8848}" destId="{17DCE032-CB8B-3440-8B81-340C6AD94C17}" srcOrd="1" destOrd="0" presId="urn:microsoft.com/office/officeart/2005/8/layout/hProcess11"/>
    <dgm:cxn modelId="{99F80CEB-8B9B-2F47-9863-A10CCCA605F2}" type="presParOf" srcId="{57BAE7A5-9C9E-6C4A-A998-54BFA83E8848}" destId="{7C63F60E-25E3-9649-85DF-3EE7CC8A8BE6}" srcOrd="2" destOrd="0" presId="urn:microsoft.com/office/officeart/2005/8/layout/hProcess11"/>
    <dgm:cxn modelId="{BBA11BD3-3160-BD47-91EA-34404C451135}" type="presParOf" srcId="{FA368BBD-6B4E-C842-9D1B-676E8F735F9B}" destId="{B77D3BD5-4F88-B943-B449-83EA8167A666}" srcOrd="5" destOrd="0" presId="urn:microsoft.com/office/officeart/2005/8/layout/hProcess11"/>
    <dgm:cxn modelId="{EA1FE463-F6B1-C442-BA74-C6A36C503487}" type="presParOf" srcId="{FA368BBD-6B4E-C842-9D1B-676E8F735F9B}" destId="{3D4F860D-71EC-284D-8089-770B19AE116C}" srcOrd="6" destOrd="0" presId="urn:microsoft.com/office/officeart/2005/8/layout/hProcess11"/>
    <dgm:cxn modelId="{E8B1411F-DC1F-9A40-8050-3CD3DC6B95E4}" type="presParOf" srcId="{3D4F860D-71EC-284D-8089-770B19AE116C}" destId="{1BDE1739-64DA-3F48-8AF3-3B59D0D15B0D}" srcOrd="0" destOrd="0" presId="urn:microsoft.com/office/officeart/2005/8/layout/hProcess11"/>
    <dgm:cxn modelId="{DB95B766-2DA8-1A4A-89CF-62CB594D3E12}" type="presParOf" srcId="{3D4F860D-71EC-284D-8089-770B19AE116C}" destId="{C1099DA7-3F68-174E-9D54-E2363618B83B}" srcOrd="1" destOrd="0" presId="urn:microsoft.com/office/officeart/2005/8/layout/hProcess11"/>
    <dgm:cxn modelId="{C1314ACA-1318-BA41-BB35-232CAD20B757}" type="presParOf" srcId="{3D4F860D-71EC-284D-8089-770B19AE116C}" destId="{C1F0C1E8-73C5-FE44-9EC2-35C9A58AF8A7}" srcOrd="2" destOrd="0" presId="urn:microsoft.com/office/officeart/2005/8/layout/hProcess11"/>
    <dgm:cxn modelId="{A9291174-E16E-1C44-80FE-E746EAD71939}" type="presParOf" srcId="{FA368BBD-6B4E-C842-9D1B-676E8F735F9B}" destId="{E431919E-12E7-1346-AF28-38DD5D002C4F}" srcOrd="7" destOrd="0" presId="urn:microsoft.com/office/officeart/2005/8/layout/hProcess11"/>
    <dgm:cxn modelId="{6F4F08EA-D903-6345-89A1-3A1CB11F9C7C}" type="presParOf" srcId="{FA368BBD-6B4E-C842-9D1B-676E8F735F9B}" destId="{977A10E4-9B8B-764B-BF40-E42EC790CB00}" srcOrd="8" destOrd="0" presId="urn:microsoft.com/office/officeart/2005/8/layout/hProcess11"/>
    <dgm:cxn modelId="{4508A7B6-B13A-F948-B709-894546C82E99}" type="presParOf" srcId="{977A10E4-9B8B-764B-BF40-E42EC790CB00}" destId="{4645E0AB-5AF3-DC4F-9DF3-519FB7C51C0D}" srcOrd="0" destOrd="0" presId="urn:microsoft.com/office/officeart/2005/8/layout/hProcess11"/>
    <dgm:cxn modelId="{C685A88E-7FAC-1348-8D6E-582AD3F29D5E}" type="presParOf" srcId="{977A10E4-9B8B-764B-BF40-E42EC790CB00}" destId="{01DDFDC9-0712-3D4C-A846-2FFE7568FBE1}" srcOrd="1" destOrd="0" presId="urn:microsoft.com/office/officeart/2005/8/layout/hProcess11"/>
    <dgm:cxn modelId="{44EFAD9C-5D3A-8842-A472-4F04F9309D90}" type="presParOf" srcId="{977A10E4-9B8B-764B-BF40-E42EC790CB00}" destId="{DB5FA78A-33E4-B24F-9C16-2772D2BE187B}" srcOrd="2" destOrd="0" presId="urn:microsoft.com/office/officeart/2005/8/layout/hProcess11"/>
    <dgm:cxn modelId="{B2FE975B-82BA-524B-B9BC-B779A7E3200C}" type="presParOf" srcId="{FA368BBD-6B4E-C842-9D1B-676E8F735F9B}" destId="{4519A79B-9CB2-AF41-A245-029828BFE9C6}" srcOrd="9" destOrd="0" presId="urn:microsoft.com/office/officeart/2005/8/layout/hProcess11"/>
    <dgm:cxn modelId="{7C52EB38-D170-7E4F-9F98-97ECBF823DA1}" type="presParOf" srcId="{FA368BBD-6B4E-C842-9D1B-676E8F735F9B}" destId="{2317A26F-7518-BF47-8E9B-37CE2FBEBA2A}" srcOrd="10" destOrd="0" presId="urn:microsoft.com/office/officeart/2005/8/layout/hProcess11"/>
    <dgm:cxn modelId="{6CA89D14-3E63-BF4F-B8E1-D48C57B7ACCC}" type="presParOf" srcId="{2317A26F-7518-BF47-8E9B-37CE2FBEBA2A}" destId="{BB3D73E5-51EA-CD47-B647-FD2F0542E7F8}" srcOrd="0" destOrd="0" presId="urn:microsoft.com/office/officeart/2005/8/layout/hProcess11"/>
    <dgm:cxn modelId="{980DAC45-C0DD-854B-8CDD-8FB3B392083C}" type="presParOf" srcId="{2317A26F-7518-BF47-8E9B-37CE2FBEBA2A}" destId="{24E68F37-584A-9243-9174-B85803198BD8}" srcOrd="1" destOrd="0" presId="urn:microsoft.com/office/officeart/2005/8/layout/hProcess11"/>
    <dgm:cxn modelId="{FBC246EE-5814-AE42-B604-208C4EBC4B30}" type="presParOf" srcId="{2317A26F-7518-BF47-8E9B-37CE2FBEBA2A}" destId="{E7AC90F5-C9F6-E048-AD5C-270F20AEE5A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D5B1E-6287-2949-9C13-1C02B2904AFF}">
      <dsp:nvSpPr>
        <dsp:cNvPr id="0" name=""/>
        <dsp:cNvSpPr/>
      </dsp:nvSpPr>
      <dsp:spPr>
        <a:xfrm rot="4396374">
          <a:off x="449377" y="865882"/>
          <a:ext cx="3756332" cy="261957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79D37-856F-4D43-9FCA-1A61746D53C4}">
      <dsp:nvSpPr>
        <dsp:cNvPr id="0" name=""/>
        <dsp:cNvSpPr/>
      </dsp:nvSpPr>
      <dsp:spPr>
        <a:xfrm>
          <a:off x="1856511" y="1207931"/>
          <a:ext cx="94859" cy="94859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02954-C591-3A43-932E-29CBFDD0C93D}">
      <dsp:nvSpPr>
        <dsp:cNvPr id="0" name=""/>
        <dsp:cNvSpPr/>
      </dsp:nvSpPr>
      <dsp:spPr>
        <a:xfrm>
          <a:off x="2506035" y="1731832"/>
          <a:ext cx="94859" cy="94859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C604E-7FB0-F543-85BE-893E11832C7B}">
      <dsp:nvSpPr>
        <dsp:cNvPr id="0" name=""/>
        <dsp:cNvSpPr/>
      </dsp:nvSpPr>
      <dsp:spPr>
        <a:xfrm>
          <a:off x="2992820" y="2344500"/>
          <a:ext cx="94859" cy="94859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2121A-E91E-B441-8BB3-FBF55A796B22}">
      <dsp:nvSpPr>
        <dsp:cNvPr id="0" name=""/>
        <dsp:cNvSpPr/>
      </dsp:nvSpPr>
      <dsp:spPr>
        <a:xfrm>
          <a:off x="197564" y="0"/>
          <a:ext cx="1770994" cy="69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Production </a:t>
          </a:r>
        </a:p>
      </dsp:txBody>
      <dsp:txXfrm>
        <a:off x="197564" y="0"/>
        <a:ext cx="1770994" cy="696214"/>
      </dsp:txXfrm>
    </dsp:sp>
    <dsp:sp modelId="{12C7C4CD-6CCF-9044-A219-154A5D9CF5E7}">
      <dsp:nvSpPr>
        <dsp:cNvPr id="0" name=""/>
        <dsp:cNvSpPr/>
      </dsp:nvSpPr>
      <dsp:spPr>
        <a:xfrm>
          <a:off x="2399341" y="907253"/>
          <a:ext cx="2584694" cy="69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Importation </a:t>
          </a:r>
        </a:p>
      </dsp:txBody>
      <dsp:txXfrm>
        <a:off x="2399341" y="907253"/>
        <a:ext cx="2584694" cy="696214"/>
      </dsp:txXfrm>
    </dsp:sp>
    <dsp:sp modelId="{16B72ECD-EE31-0F45-A6B7-E084E0D663A3}">
      <dsp:nvSpPr>
        <dsp:cNvPr id="0" name=""/>
        <dsp:cNvSpPr/>
      </dsp:nvSpPr>
      <dsp:spPr>
        <a:xfrm>
          <a:off x="197564" y="1431155"/>
          <a:ext cx="2058182" cy="69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Distribution </a:t>
          </a:r>
        </a:p>
      </dsp:txBody>
      <dsp:txXfrm>
        <a:off x="197564" y="1431155"/>
        <a:ext cx="2058182" cy="696214"/>
      </dsp:txXfrm>
    </dsp:sp>
    <dsp:sp modelId="{1256E0D4-75A3-2946-988C-5A523294A740}">
      <dsp:nvSpPr>
        <dsp:cNvPr id="0" name=""/>
        <dsp:cNvSpPr/>
      </dsp:nvSpPr>
      <dsp:spPr>
        <a:xfrm>
          <a:off x="3404500" y="2043823"/>
          <a:ext cx="1579535" cy="69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 or Off Trade  </a:t>
          </a:r>
        </a:p>
      </dsp:txBody>
      <dsp:txXfrm>
        <a:off x="3404500" y="2043823"/>
        <a:ext cx="1579535" cy="696214"/>
      </dsp:txXfrm>
    </dsp:sp>
    <dsp:sp modelId="{86F2C510-58AA-7B4E-8809-2AC46AF84771}">
      <dsp:nvSpPr>
        <dsp:cNvPr id="0" name=""/>
        <dsp:cNvSpPr/>
      </dsp:nvSpPr>
      <dsp:spPr>
        <a:xfrm>
          <a:off x="2590800" y="3655123"/>
          <a:ext cx="2393235" cy="69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/>
            <a:t>Consommateur</a:t>
          </a:r>
          <a:r>
            <a:rPr lang="en-US" sz="2200" kern="1200"/>
            <a:t> </a:t>
          </a:r>
        </a:p>
      </dsp:txBody>
      <dsp:txXfrm>
        <a:off x="2590800" y="3655123"/>
        <a:ext cx="2393235" cy="696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742DC-EF01-024B-A16B-11A1BE6AAC1D}">
      <dsp:nvSpPr>
        <dsp:cNvPr id="0" name=""/>
        <dsp:cNvSpPr/>
      </dsp:nvSpPr>
      <dsp:spPr>
        <a:xfrm>
          <a:off x="1423285" y="1465"/>
          <a:ext cx="2141587" cy="1186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err="1"/>
            <a:t>Producteur</a:t>
          </a:r>
          <a:r>
            <a:rPr lang="en-US" sz="1000" b="1" kern="1200"/>
            <a:t>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err="1"/>
            <a:t>Proprietaire</a:t>
          </a:r>
          <a:r>
            <a:rPr lang="en-US" sz="800" kern="120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err="1"/>
            <a:t>Oenologue</a:t>
          </a:r>
          <a:r>
            <a:rPr lang="en-US" sz="800" kern="1200"/>
            <a:t>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err="1"/>
            <a:t>Ventes</a:t>
          </a:r>
          <a:r>
            <a:rPr lang="en-US" sz="800" kern="1200"/>
            <a:t> </a:t>
          </a:r>
        </a:p>
      </dsp:txBody>
      <dsp:txXfrm>
        <a:off x="1736913" y="175239"/>
        <a:ext cx="1514331" cy="839058"/>
      </dsp:txXfrm>
    </dsp:sp>
    <dsp:sp modelId="{A2053B5E-D35E-3549-9405-C43AB20E14F8}">
      <dsp:nvSpPr>
        <dsp:cNvPr id="0" name=""/>
        <dsp:cNvSpPr/>
      </dsp:nvSpPr>
      <dsp:spPr>
        <a:xfrm rot="1800000">
          <a:off x="3287019" y="903165"/>
          <a:ext cx="176087" cy="400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290558" y="970055"/>
        <a:ext cx="123261" cy="240287"/>
      </dsp:txXfrm>
    </dsp:sp>
    <dsp:sp modelId="{A6151E88-F958-A94B-8B67-517A505AAD6D}">
      <dsp:nvSpPr>
        <dsp:cNvPr id="0" name=""/>
        <dsp:cNvSpPr/>
      </dsp:nvSpPr>
      <dsp:spPr>
        <a:xfrm>
          <a:off x="3443755" y="892305"/>
          <a:ext cx="1186606" cy="1186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err="1"/>
            <a:t>Importateur</a:t>
          </a:r>
          <a:endParaRPr lang="en-US" sz="1000" b="1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err="1"/>
            <a:t>Acheteur</a:t>
          </a:r>
          <a:r>
            <a:rPr lang="en-US" sz="800" kern="120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Chef de marque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Directeur </a:t>
          </a:r>
          <a:r>
            <a:rPr lang="en-US" sz="800" kern="1200" err="1"/>
            <a:t>commerciale</a:t>
          </a:r>
          <a:endParaRPr lang="en-US" sz="800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Sales Team   </a:t>
          </a:r>
        </a:p>
      </dsp:txBody>
      <dsp:txXfrm>
        <a:off x="3617529" y="1066079"/>
        <a:ext cx="839058" cy="839058"/>
      </dsp:txXfrm>
    </dsp:sp>
    <dsp:sp modelId="{9E973C1C-01F4-AD4F-8CEA-2089E7342B52}">
      <dsp:nvSpPr>
        <dsp:cNvPr id="0" name=""/>
        <dsp:cNvSpPr/>
      </dsp:nvSpPr>
      <dsp:spPr>
        <a:xfrm rot="5400000">
          <a:off x="3879364" y="2167282"/>
          <a:ext cx="315388" cy="400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926672" y="2200070"/>
        <a:ext cx="220772" cy="240287"/>
      </dsp:txXfrm>
    </dsp:sp>
    <dsp:sp modelId="{C1650C40-876D-F848-B2C7-5966B665C873}">
      <dsp:nvSpPr>
        <dsp:cNvPr id="0" name=""/>
        <dsp:cNvSpPr/>
      </dsp:nvSpPr>
      <dsp:spPr>
        <a:xfrm>
          <a:off x="3250315" y="2673984"/>
          <a:ext cx="1573487" cy="1186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Distribution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err="1"/>
            <a:t>Acheteur</a:t>
          </a:r>
          <a:r>
            <a:rPr lang="en-US" sz="800" kern="1200"/>
            <a:t>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Chef de marque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Directeur commercial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err="1"/>
            <a:t>Equipe</a:t>
          </a:r>
          <a:r>
            <a:rPr lang="en-US" sz="800" kern="1200"/>
            <a:t> de </a:t>
          </a:r>
          <a:r>
            <a:rPr lang="en-US" sz="800" kern="1200" err="1"/>
            <a:t>Vente</a:t>
          </a:r>
          <a:endParaRPr lang="en-US" sz="800" kern="1200"/>
        </a:p>
      </dsp:txBody>
      <dsp:txXfrm>
        <a:off x="3480747" y="2847758"/>
        <a:ext cx="1112623" cy="839058"/>
      </dsp:txXfrm>
    </dsp:sp>
    <dsp:sp modelId="{5F5C43A7-8CEA-0447-AA91-B2F88B632F6E}">
      <dsp:nvSpPr>
        <dsp:cNvPr id="0" name=""/>
        <dsp:cNvSpPr/>
      </dsp:nvSpPr>
      <dsp:spPr>
        <a:xfrm rot="11033496">
          <a:off x="2884273" y="3103239"/>
          <a:ext cx="497246" cy="1028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3033275" y="3313989"/>
        <a:ext cx="348072" cy="617063"/>
      </dsp:txXfrm>
    </dsp:sp>
    <dsp:sp modelId="{94F3A6DB-1C85-5144-8796-A46E43E2C8AA}">
      <dsp:nvSpPr>
        <dsp:cNvPr id="0" name=""/>
        <dsp:cNvSpPr/>
      </dsp:nvSpPr>
      <dsp:spPr>
        <a:xfrm>
          <a:off x="1879417" y="3564824"/>
          <a:ext cx="1229324" cy="1186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Restauran</a:t>
          </a:r>
          <a:r>
            <a:rPr lang="en-US" sz="1200" kern="1200"/>
            <a:t>t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Sommelier , </a:t>
          </a:r>
          <a:r>
            <a:rPr lang="en-US" sz="900" kern="1200" err="1"/>
            <a:t>serveur</a:t>
          </a:r>
          <a:r>
            <a:rPr lang="en-US" sz="900" kern="1200"/>
            <a:t>, </a:t>
          </a:r>
          <a:r>
            <a:rPr lang="en-US" sz="900" kern="1200" err="1"/>
            <a:t>Maitre</a:t>
          </a:r>
          <a:r>
            <a:rPr lang="en-US" sz="900" kern="1200"/>
            <a:t> d</a:t>
          </a:r>
        </a:p>
      </dsp:txBody>
      <dsp:txXfrm>
        <a:off x="2059447" y="3738598"/>
        <a:ext cx="869264" cy="839058"/>
      </dsp:txXfrm>
    </dsp:sp>
    <dsp:sp modelId="{6B957BC9-487B-2240-9FB1-C33A1265B909}">
      <dsp:nvSpPr>
        <dsp:cNvPr id="0" name=""/>
        <dsp:cNvSpPr/>
      </dsp:nvSpPr>
      <dsp:spPr>
        <a:xfrm rot="16164411">
          <a:off x="2487518" y="3363861"/>
          <a:ext cx="822" cy="400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2487643" y="3444080"/>
        <a:ext cx="575" cy="240287"/>
      </dsp:txXfrm>
    </dsp:sp>
    <dsp:sp modelId="{C59F0ECA-0BE6-3941-9F1E-9FF57B90069A}">
      <dsp:nvSpPr>
        <dsp:cNvPr id="0" name=""/>
        <dsp:cNvSpPr/>
      </dsp:nvSpPr>
      <dsp:spPr>
        <a:xfrm>
          <a:off x="1888476" y="2376726"/>
          <a:ext cx="1186606" cy="1186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err="1"/>
            <a:t>Vente</a:t>
          </a:r>
          <a:r>
            <a:rPr lang="en-US" sz="1000" b="1" kern="1200"/>
            <a:t> de Detail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err="1"/>
            <a:t>Acheteur</a:t>
          </a:r>
          <a:r>
            <a:rPr lang="en-US" sz="900" kern="120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err="1"/>
            <a:t>Equipe</a:t>
          </a:r>
          <a:r>
            <a:rPr lang="en-US" sz="900" kern="1200"/>
            <a:t> de </a:t>
          </a:r>
          <a:r>
            <a:rPr lang="en-US" sz="900" kern="1200" err="1"/>
            <a:t>vente</a:t>
          </a:r>
          <a:r>
            <a:rPr lang="en-US" sz="900" kern="1200"/>
            <a:t>  </a:t>
          </a:r>
        </a:p>
      </dsp:txBody>
      <dsp:txXfrm>
        <a:off x="2062250" y="2550500"/>
        <a:ext cx="839058" cy="839058"/>
      </dsp:txXfrm>
    </dsp:sp>
    <dsp:sp modelId="{B99F50FA-9367-5C4F-A804-BAA05E37A1DF}">
      <dsp:nvSpPr>
        <dsp:cNvPr id="0" name=""/>
        <dsp:cNvSpPr/>
      </dsp:nvSpPr>
      <dsp:spPr>
        <a:xfrm rot="13447262">
          <a:off x="1476027" y="2037454"/>
          <a:ext cx="501190" cy="400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1579223" y="2159371"/>
        <a:ext cx="381046" cy="240287"/>
      </dsp:txXfrm>
    </dsp:sp>
    <dsp:sp modelId="{432F5497-53E7-B54A-B7F6-BF27D8EB245A}">
      <dsp:nvSpPr>
        <dsp:cNvPr id="0" name=""/>
        <dsp:cNvSpPr/>
      </dsp:nvSpPr>
      <dsp:spPr>
        <a:xfrm>
          <a:off x="357796" y="892305"/>
          <a:ext cx="1186606" cy="1186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err="1"/>
            <a:t>Consummateur</a:t>
          </a:r>
          <a:r>
            <a:rPr lang="en-US" sz="1000" b="1" kern="1200"/>
            <a:t> </a:t>
          </a:r>
        </a:p>
      </dsp:txBody>
      <dsp:txXfrm>
        <a:off x="531570" y="1066079"/>
        <a:ext cx="839058" cy="839058"/>
      </dsp:txXfrm>
    </dsp:sp>
    <dsp:sp modelId="{D0571D33-6412-4F4A-9866-78F7201B6412}">
      <dsp:nvSpPr>
        <dsp:cNvPr id="0" name=""/>
        <dsp:cNvSpPr/>
      </dsp:nvSpPr>
      <dsp:spPr>
        <a:xfrm rot="19800000">
          <a:off x="1516420" y="908148"/>
          <a:ext cx="176087" cy="400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519959" y="1001451"/>
        <a:ext cx="123261" cy="240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8CB59-71C2-1449-A523-037042C000D2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9B3CA-7151-E64B-80CA-3733FFDC3C91}">
      <dsp:nvSpPr>
        <dsp:cNvPr id="0" name=""/>
        <dsp:cNvSpPr/>
      </dsp:nvSpPr>
      <dsp:spPr>
        <a:xfrm>
          <a:off x="2599" y="0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/>
            <a:t>Réel</a:t>
          </a:r>
          <a:r>
            <a:rPr lang="en-US" sz="1800" kern="1200"/>
            <a:t> et </a:t>
          </a:r>
          <a:r>
            <a:rPr lang="en-US" sz="1800" kern="1200" err="1"/>
            <a:t>Authentique</a:t>
          </a:r>
          <a:endParaRPr lang="en-US" sz="1800" kern="1200"/>
        </a:p>
      </dsp:txBody>
      <dsp:txXfrm>
        <a:off x="2599" y="0"/>
        <a:ext cx="1513414" cy="1740535"/>
      </dsp:txXfrm>
    </dsp:sp>
    <dsp:sp modelId="{1317F000-B760-104F-AD21-E27540FB09E7}">
      <dsp:nvSpPr>
        <dsp:cNvPr id="0" name=""/>
        <dsp:cNvSpPr/>
      </dsp:nvSpPr>
      <dsp:spPr>
        <a:xfrm>
          <a:off x="541739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9E116-317A-9846-9A09-C242CE9C58B0}">
      <dsp:nvSpPr>
        <dsp:cNvPr id="0" name=""/>
        <dsp:cNvSpPr/>
      </dsp:nvSpPr>
      <dsp:spPr>
        <a:xfrm>
          <a:off x="1591684" y="2610802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Experience </a:t>
          </a:r>
          <a:r>
            <a:rPr lang="en-US" sz="1800" kern="1200" err="1"/>
            <a:t>Professionnel</a:t>
          </a:r>
          <a:endParaRPr lang="en-US" sz="1800" kern="1200"/>
        </a:p>
      </dsp:txBody>
      <dsp:txXfrm>
        <a:off x="1591684" y="2610802"/>
        <a:ext cx="1513414" cy="1740535"/>
      </dsp:txXfrm>
    </dsp:sp>
    <dsp:sp modelId="{5197D6F2-5C62-1142-A46E-13DB58E6FCDB}">
      <dsp:nvSpPr>
        <dsp:cNvPr id="0" name=""/>
        <dsp:cNvSpPr/>
      </dsp:nvSpPr>
      <dsp:spPr>
        <a:xfrm>
          <a:off x="2130825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B5D08-6236-9641-AA3B-52B41524FF3F}">
      <dsp:nvSpPr>
        <dsp:cNvPr id="0" name=""/>
        <dsp:cNvSpPr/>
      </dsp:nvSpPr>
      <dsp:spPr>
        <a:xfrm>
          <a:off x="3180770" y="0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/>
            <a:t>Fidelite</a:t>
          </a:r>
          <a:r>
            <a:rPr lang="en-US" sz="1800" kern="1200"/>
            <a:t> &amp;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Fan - Clubs </a:t>
          </a:r>
        </a:p>
      </dsp:txBody>
      <dsp:txXfrm>
        <a:off x="3180770" y="0"/>
        <a:ext cx="1513414" cy="1740535"/>
      </dsp:txXfrm>
    </dsp:sp>
    <dsp:sp modelId="{17DCE032-CB8B-3440-8B81-340C6AD94C17}">
      <dsp:nvSpPr>
        <dsp:cNvPr id="0" name=""/>
        <dsp:cNvSpPr/>
      </dsp:nvSpPr>
      <dsp:spPr>
        <a:xfrm>
          <a:off x="3719910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E1739-64DA-3F48-8AF3-3B59D0D15B0D}">
      <dsp:nvSpPr>
        <dsp:cNvPr id="0" name=""/>
        <dsp:cNvSpPr/>
      </dsp:nvSpPr>
      <dsp:spPr>
        <a:xfrm>
          <a:off x="4769855" y="2610802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Motivation </a:t>
          </a:r>
        </a:p>
      </dsp:txBody>
      <dsp:txXfrm>
        <a:off x="4769855" y="2610802"/>
        <a:ext cx="1513414" cy="1740535"/>
      </dsp:txXfrm>
    </dsp:sp>
    <dsp:sp modelId="{C1099DA7-3F68-174E-9D54-E2363618B83B}">
      <dsp:nvSpPr>
        <dsp:cNvPr id="0" name=""/>
        <dsp:cNvSpPr/>
      </dsp:nvSpPr>
      <dsp:spPr>
        <a:xfrm>
          <a:off x="5308995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5E0AB-5AF3-DC4F-9DF3-519FB7C51C0D}">
      <dsp:nvSpPr>
        <dsp:cNvPr id="0" name=""/>
        <dsp:cNvSpPr/>
      </dsp:nvSpPr>
      <dsp:spPr>
        <a:xfrm>
          <a:off x="6358940" y="0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 confidence </a:t>
          </a:r>
        </a:p>
      </dsp:txBody>
      <dsp:txXfrm>
        <a:off x="6358940" y="0"/>
        <a:ext cx="1513414" cy="1740535"/>
      </dsp:txXfrm>
    </dsp:sp>
    <dsp:sp modelId="{01DDFDC9-0712-3D4C-A846-2FFE7568FBE1}">
      <dsp:nvSpPr>
        <dsp:cNvPr id="0" name=""/>
        <dsp:cNvSpPr/>
      </dsp:nvSpPr>
      <dsp:spPr>
        <a:xfrm>
          <a:off x="6898081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D73E5-51EA-CD47-B647-FD2F0542E7F8}">
      <dsp:nvSpPr>
        <dsp:cNvPr id="0" name=""/>
        <dsp:cNvSpPr/>
      </dsp:nvSpPr>
      <dsp:spPr>
        <a:xfrm>
          <a:off x="7948026" y="2610802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/>
            <a:t>Résultats</a:t>
          </a:r>
          <a:endParaRPr lang="en-US" sz="1800" kern="1200"/>
        </a:p>
      </dsp:txBody>
      <dsp:txXfrm>
        <a:off x="7948026" y="2610802"/>
        <a:ext cx="1513414" cy="1740535"/>
      </dsp:txXfrm>
    </dsp:sp>
    <dsp:sp modelId="{24E68F37-584A-9243-9174-B85803198BD8}">
      <dsp:nvSpPr>
        <dsp:cNvPr id="0" name=""/>
        <dsp:cNvSpPr/>
      </dsp:nvSpPr>
      <dsp:spPr>
        <a:xfrm>
          <a:off x="8558606" y="1972387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EBEF1-C9A1-F94C-8D6A-10EA5DAF854E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49F6A-FC53-CB49-B863-20D8B47D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1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Today everything is instant gratification and 100% transparent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Info , the story , the pricing , our distribution everything is a click away.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49F6A-FC53-CB49-B863-20D8B47D66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2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How do we keep the story intact ?  How do we ensure that it is always the same and the true story 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Is direct to consumer the future of selling wine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49F6A-FC53-CB49-B863-20D8B47D66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1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Days are over when we could say they are  different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49F6A-FC53-CB49-B863-20D8B47D66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3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0963" y="652463"/>
            <a:ext cx="7061201" cy="3971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D564E-279F-4158-A697-4465545E0086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7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112521" eaLnBrk="0" hangingPunct="0">
              <a:lnSpc>
                <a:spcPct val="88000"/>
              </a:lnSpc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736" indent="-285665" defTabSz="1112521" eaLnBrk="0" hangingPunct="0">
              <a:lnSpc>
                <a:spcPct val="88000"/>
              </a:lnSpc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2677" indent="-228533" defTabSz="1112521" eaLnBrk="0" hangingPunct="0">
              <a:lnSpc>
                <a:spcPct val="88000"/>
              </a:lnSpc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599746" indent="-228533" defTabSz="1112521" eaLnBrk="0" hangingPunct="0">
              <a:lnSpc>
                <a:spcPct val="88000"/>
              </a:lnSpc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6813" indent="-228533" defTabSz="1112521" eaLnBrk="0" hangingPunct="0">
              <a:lnSpc>
                <a:spcPct val="88000"/>
              </a:lnSpc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3884" indent="-228533" defTabSz="1112521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0957" indent="-228533" defTabSz="1112521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8027" indent="-228533" defTabSz="1112521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5095" indent="-228533" defTabSz="1112521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26DDEFA5-916B-4DBC-97E9-BC8B72EE2CB4}" type="slidenum">
              <a:rPr lang="en-US" sz="1100">
                <a:latin typeface="Times New Roman" pitchFamily="18" charset="0"/>
              </a:rPr>
              <a:pPr>
                <a:lnSpc>
                  <a:spcPct val="100000"/>
                </a:lnSpc>
                <a:defRPr/>
              </a:pPr>
              <a:t>9</a:t>
            </a:fld>
            <a:endParaRPr lang="en-US" sz="11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288" y="620713"/>
            <a:ext cx="6704012" cy="37719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18" y="4517438"/>
            <a:ext cx="5290745" cy="4290574"/>
          </a:xfr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25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Honda Motors started to race and sponsor F1 in the early 60 </a:t>
            </a:r>
            <a:r>
              <a:rPr lang="en-US" err="1"/>
              <a:t>ies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49F6A-FC53-CB49-B863-20D8B47D66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3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27C9B-37BD-9F4D-80BE-6BAA854A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F6BA3-8585-3242-B359-C5D234EB8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EA7D3-F204-B24C-A395-F8482BA7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267-0B5D-BE42-A01A-18EAE78FEF14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6E2C0-00F6-8943-B9B3-370C3896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DDB5-08D3-2D41-899D-151CE218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5EE1-4A21-964A-B8E0-611E3FCA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60BE-DC25-E24D-9B4D-97F32EAF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B4D48-F624-EB4D-8486-8BCCE0A4E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B880D-2367-3241-AD5F-B44B63B6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267-0B5D-BE42-A01A-18EAE78FEF14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64CBC-6AD0-B24A-B6F5-39503663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29F7C-729C-EB4D-A528-C9167EE5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5EE1-4A21-964A-B8E0-611E3FCA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CC9962-1F62-7E44-A5A9-A40A8FBFF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61BDE-E230-6B43-B048-0D7579F54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242F0-E7BC-F141-95D8-DB952B0C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267-0B5D-BE42-A01A-18EAE78FEF14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2CE5E-34A4-5E4D-BD70-44BF6129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FD29F-C831-244C-8934-8917D652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5EE1-4A21-964A-B8E0-611E3FCA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6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18" y="714375"/>
            <a:ext cx="11425767" cy="4315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8634" y="1789113"/>
            <a:ext cx="10354733" cy="339196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18901" y="6667500"/>
            <a:ext cx="673100" cy="190500"/>
          </a:xfrm>
        </p:spPr>
        <p:txBody>
          <a:bodyPr/>
          <a:lstStyle>
            <a:lvl1pPr>
              <a:defRPr/>
            </a:lvl1pPr>
          </a:lstStyle>
          <a:p>
            <a:fld id="{6F754281-2805-4983-BDA6-C31E81122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8DD7-6C1A-A74D-8BF5-97648E1C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28D1-77B5-394E-9753-DF3B96AC5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DC5F1-2A94-F240-8D33-F46787FE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267-0B5D-BE42-A01A-18EAE78FEF14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D4A73-65A6-3C49-AB8D-18D7A1F5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859A1-9E27-2F47-B631-87CEE1F8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5EE1-4A21-964A-B8E0-611E3FCA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3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48BB-0455-4640-8AD2-EAE44CB1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6B95A-0002-BD45-93ED-C05E1F29E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36051-51F9-E14B-BD03-9A09B7E1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267-0B5D-BE42-A01A-18EAE78FEF14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F014-D7E1-9B44-B04F-B2EF00E3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4739A-F0C2-6A43-923E-4C9FBC8B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5EE1-4A21-964A-B8E0-611E3FCA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5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C3A6-778C-6D46-BEF7-86B7D071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0BD56-C426-5441-87B9-15CB0942F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C0EA5-64EC-8C4C-A334-6E8C98FCB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4EFF8-DFF9-6A47-9BB5-BC9377C4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267-0B5D-BE42-A01A-18EAE78FEF14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D4EB2-280E-DB42-A68C-8DB3351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97109-06F4-634A-89FE-5E3EFE0E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5EE1-4A21-964A-B8E0-611E3FCA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4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1ADC-CC8A-7746-95D6-25FFD759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2167C-7664-5047-A8EE-91A3A8835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2C7EA-9F11-024C-A542-561006C76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1A61E-FC0B-4B4A-9BF0-66DCB0A61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A7FA82-9E4F-CE48-9C07-809B0AC48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CABDB-8108-8D44-8718-CDDD98F9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267-0B5D-BE42-A01A-18EAE78FEF14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A6E3B-DD66-3D40-8309-D77803D2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FE9AB-BABC-714D-B455-5E178E7E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5EE1-4A21-964A-B8E0-611E3FCA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5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D9BA0-8277-3A4E-909C-F5B96655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E236D0-2169-D449-9204-2ADF4123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267-0B5D-BE42-A01A-18EAE78FEF14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184C3-7AD4-ED45-A9C5-A2260EE9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0A494-FFE2-AD4A-A67A-1A6CF57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5EE1-4A21-964A-B8E0-611E3FCA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3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A5021-4729-0A4E-A415-9FF50A39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267-0B5D-BE42-A01A-18EAE78FEF14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5E1F80-B528-244B-BD86-94705CAD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7DE45-ACFD-4F48-A9D2-6E8C9918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5EE1-4A21-964A-B8E0-611E3FCA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8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31279-0AEC-0F44-B856-D551EC89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868B3-E908-5A48-A12D-8B7DF7328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D15BE-9AC1-A645-810A-ADCD69165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B081B-49D1-234A-8BA8-A84ADE83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267-0B5D-BE42-A01A-18EAE78FEF14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622A1-F4B8-AF46-99C9-D1E8264E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EE6C8-CADF-5D45-AEAC-3E0B809F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5EE1-4A21-964A-B8E0-611E3FCA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3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CBBE-47FF-EC48-A57E-FDB329A6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C6F21C-7F51-0541-A9B3-3CF2B9C8D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EED14-032C-3F48-88E2-51F314D20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52117-1730-344C-995B-FB981881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C267-0B5D-BE42-A01A-18EAE78FEF14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B4077-7015-884E-80E7-0545F37F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EC582-5101-294C-9618-EC93A140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5EE1-4A21-964A-B8E0-611E3FCA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9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BD242-77C9-FF45-AD7D-A8B141574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FC87D-B099-7B4F-A10D-7B37CF1DE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3CEF1-041E-DD43-A9C1-D6663C70A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1C267-0B5D-BE42-A01A-18EAE78FEF14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8BD8A-2195-9A4C-8A63-3CA0CA14E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54096-CEF8-A348-BA44-3C532C906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15EE1-4A21-964A-B8E0-611E3FCA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2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D3EBB-7740-0C42-88AE-2A26EBF950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Message </a:t>
            </a:r>
            <a:r>
              <a:rPr lang="en-US" sz="4400" b="1" dirty="0" err="1"/>
              <a:t>dans</a:t>
            </a:r>
            <a:r>
              <a:rPr lang="en-US" sz="4400" b="1" dirty="0"/>
              <a:t> </a:t>
            </a:r>
            <a:r>
              <a:rPr lang="en-US" sz="4400" b="1" dirty="0" err="1"/>
              <a:t>une</a:t>
            </a:r>
            <a:r>
              <a:rPr lang="en-US" sz="4400" b="1" dirty="0"/>
              <a:t> </a:t>
            </a:r>
            <a:r>
              <a:rPr lang="en-US" sz="4400" b="1" dirty="0" err="1"/>
              <a:t>bouteille</a:t>
            </a:r>
            <a:r>
              <a:rPr lang="en-US" sz="4400" b="1" dirty="0"/>
              <a:t>…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D66F8-C8D0-3640-9468-319D1F231A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Hans Astrom </a:t>
            </a:r>
          </a:p>
        </p:txBody>
      </p:sp>
    </p:spTree>
    <p:extLst>
      <p:ext uri="{BB962C8B-B14F-4D97-AF65-F5344CB8AC3E}">
        <p14:creationId xmlns:p14="http://schemas.microsoft.com/office/powerpoint/2010/main" val="339789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80DADC-FD19-A74D-96CB-43D5DAC39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err="1"/>
              <a:t>Combien</a:t>
            </a:r>
            <a:r>
              <a:rPr lang="en-US" sz="3200" b="1"/>
              <a:t> de temps </a:t>
            </a:r>
            <a:r>
              <a:rPr lang="en-US" sz="3200" b="1" err="1"/>
              <a:t>faut-il</a:t>
            </a:r>
            <a:r>
              <a:rPr lang="en-US" sz="3200" b="1"/>
              <a:t> pour </a:t>
            </a:r>
            <a:r>
              <a:rPr lang="en-US" sz="3200" b="1" err="1"/>
              <a:t>être</a:t>
            </a:r>
            <a:r>
              <a:rPr lang="en-US" sz="3200" b="1"/>
              <a:t> </a:t>
            </a:r>
            <a:r>
              <a:rPr lang="en-US" sz="3200" b="1" err="1"/>
              <a:t>une</a:t>
            </a:r>
            <a:r>
              <a:rPr lang="en-US" sz="3200" b="1"/>
              <a:t> </a:t>
            </a:r>
            <a:r>
              <a:rPr lang="en-US" sz="3200" b="1" err="1"/>
              <a:t>réussite</a:t>
            </a:r>
            <a:r>
              <a:rPr lang="en-US" sz="3200" b="1"/>
              <a:t> 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3C71E-0EBD-884A-A394-2920880DB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0006" cy="482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Le luxe de </a:t>
            </a:r>
            <a:r>
              <a:rPr lang="en-US" sz="2400" err="1"/>
              <a:t>produire</a:t>
            </a:r>
            <a:r>
              <a:rPr lang="en-US" sz="2400"/>
              <a:t> un luxe </a:t>
            </a:r>
            <a:r>
              <a:rPr lang="en-US" sz="2400" err="1"/>
              <a:t>est</a:t>
            </a:r>
            <a:r>
              <a:rPr lang="en-US" sz="2400"/>
              <a:t> de </a:t>
            </a:r>
            <a:r>
              <a:rPr lang="en-US" sz="2400" err="1"/>
              <a:t>laisser</a:t>
            </a:r>
            <a:r>
              <a:rPr lang="en-US" sz="2400"/>
              <a:t> le </a:t>
            </a:r>
            <a:r>
              <a:rPr lang="en-US" sz="2400" err="1"/>
              <a:t>produit</a:t>
            </a:r>
            <a:r>
              <a:rPr lang="en-US" sz="2400"/>
              <a:t> </a:t>
            </a:r>
            <a:r>
              <a:rPr lang="en-US" sz="2400" err="1"/>
              <a:t>parler</a:t>
            </a:r>
            <a:r>
              <a:rPr lang="en-US" sz="2400"/>
              <a:t> pour </a:t>
            </a:r>
            <a:r>
              <a:rPr lang="en-US" sz="2400" err="1"/>
              <a:t>lui-même</a:t>
            </a:r>
            <a:r>
              <a:rPr lang="en-US" sz="2400"/>
              <a:t>. </a:t>
            </a:r>
            <a:r>
              <a:rPr lang="en-US" sz="2400" err="1"/>
              <a:t>Ça</a:t>
            </a:r>
            <a:r>
              <a:rPr lang="en-US" sz="2400"/>
              <a:t> </a:t>
            </a:r>
            <a:r>
              <a:rPr lang="en-US" sz="2400" err="1"/>
              <a:t>prend</a:t>
            </a:r>
            <a:r>
              <a:rPr lang="en-US" sz="2400"/>
              <a:t> du temps. </a:t>
            </a:r>
            <a:r>
              <a:rPr lang="en-US" sz="2400" err="1"/>
              <a:t>Accélérer</a:t>
            </a:r>
            <a:r>
              <a:rPr lang="en-US" sz="2400"/>
              <a:t> le </a:t>
            </a:r>
            <a:r>
              <a:rPr lang="en-US" sz="2400" err="1"/>
              <a:t>processus</a:t>
            </a:r>
            <a:r>
              <a:rPr lang="en-US" sz="2400"/>
              <a:t>, </a:t>
            </a:r>
            <a:r>
              <a:rPr lang="en-US" sz="2400" err="1"/>
              <a:t>c'est</a:t>
            </a:r>
            <a:r>
              <a:rPr lang="en-US" sz="2400"/>
              <a:t> </a:t>
            </a:r>
            <a:r>
              <a:rPr lang="en-US" sz="2400" err="1"/>
              <a:t>renverser</a:t>
            </a:r>
            <a:r>
              <a:rPr lang="en-US" sz="2400"/>
              <a:t> le concept. Laissez </a:t>
            </a:r>
            <a:r>
              <a:rPr lang="en-US" sz="2400" err="1"/>
              <a:t>ceux</a:t>
            </a:r>
            <a:r>
              <a:rPr lang="en-US" sz="2400"/>
              <a:t> qui </a:t>
            </a:r>
            <a:r>
              <a:rPr lang="en-US" sz="2400" err="1"/>
              <a:t>connaissent</a:t>
            </a:r>
            <a:r>
              <a:rPr lang="en-US" sz="2400"/>
              <a:t> le vin </a:t>
            </a:r>
            <a:r>
              <a:rPr lang="en-US" sz="2400" err="1"/>
              <a:t>goûter</a:t>
            </a:r>
            <a:r>
              <a:rPr lang="en-US" sz="2400"/>
              <a:t>. Que </a:t>
            </a:r>
            <a:r>
              <a:rPr lang="en-US" sz="2400" err="1"/>
              <a:t>ceux</a:t>
            </a:r>
            <a:r>
              <a:rPr lang="en-US" sz="2400"/>
              <a:t> qui </a:t>
            </a:r>
            <a:r>
              <a:rPr lang="en-US" sz="2400" err="1"/>
              <a:t>aiment</a:t>
            </a:r>
            <a:r>
              <a:rPr lang="en-US" sz="2400"/>
              <a:t> le vin </a:t>
            </a:r>
            <a:r>
              <a:rPr lang="en-US" sz="2400" err="1"/>
              <a:t>boivent</a:t>
            </a:r>
            <a:r>
              <a:rPr lang="en-US" sz="2400"/>
              <a:t>. </a:t>
            </a:r>
            <a:r>
              <a:rPr lang="en-US" sz="2400" err="1"/>
              <a:t>Lorsqu'un</a:t>
            </a:r>
            <a:r>
              <a:rPr lang="en-US" sz="2400"/>
              <a:t> vin rencontre les </a:t>
            </a:r>
            <a:r>
              <a:rPr lang="en-US" sz="2400" err="1"/>
              <a:t>faveurs</a:t>
            </a:r>
            <a:r>
              <a:rPr lang="en-US" sz="2400"/>
              <a:t> de </a:t>
            </a:r>
            <a:r>
              <a:rPr lang="en-US" sz="2400" err="1"/>
              <a:t>ces</a:t>
            </a:r>
            <a:r>
              <a:rPr lang="en-US" sz="2400"/>
              <a:t> </a:t>
            </a:r>
            <a:r>
              <a:rPr lang="en-US" sz="2400" err="1"/>
              <a:t>deux</a:t>
            </a:r>
            <a:r>
              <a:rPr lang="en-US" sz="2400"/>
              <a:t> parties, le </a:t>
            </a:r>
            <a:r>
              <a:rPr lang="en-US" sz="2400" err="1"/>
              <a:t>producteur</a:t>
            </a:r>
            <a:r>
              <a:rPr lang="en-US" sz="2400"/>
              <a:t> </a:t>
            </a:r>
            <a:r>
              <a:rPr lang="en-US" sz="2400" err="1"/>
              <a:t>saura</a:t>
            </a:r>
            <a:r>
              <a:rPr lang="en-US" sz="2400"/>
              <a:t>, </a:t>
            </a:r>
            <a:r>
              <a:rPr lang="en-US" sz="2400" err="1"/>
              <a:t>en</a:t>
            </a:r>
            <a:r>
              <a:rPr lang="en-US" sz="2400"/>
              <a:t> </a:t>
            </a:r>
            <a:r>
              <a:rPr lang="en-US" sz="2400" err="1"/>
              <a:t>même</a:t>
            </a:r>
            <a:r>
              <a:rPr lang="en-US" sz="2400"/>
              <a:t> temps que le </a:t>
            </a:r>
            <a:r>
              <a:rPr lang="en-US" sz="2400" err="1"/>
              <a:t>marché</a:t>
            </a:r>
            <a:r>
              <a:rPr lang="en-US" sz="2400"/>
              <a:t>, </a:t>
            </a:r>
            <a:r>
              <a:rPr lang="en-US" sz="2400" err="1"/>
              <a:t>s'il</a:t>
            </a:r>
            <a:r>
              <a:rPr lang="en-US" sz="2400"/>
              <a:t> a </a:t>
            </a:r>
            <a:r>
              <a:rPr lang="en-US" sz="2400" err="1"/>
              <a:t>cultivé</a:t>
            </a:r>
            <a:r>
              <a:rPr lang="en-US" sz="2400"/>
              <a:t> un vin de luxe </a:t>
            </a:r>
            <a:r>
              <a:rPr lang="en-US" sz="2400" err="1"/>
              <a:t>ou</a:t>
            </a:r>
            <a:r>
              <a:rPr lang="en-US" sz="2400"/>
              <a:t> le </a:t>
            </a:r>
            <a:r>
              <a:rPr lang="en-US" sz="2400" err="1"/>
              <a:t>meilleur</a:t>
            </a:r>
            <a:r>
              <a:rPr lang="en-US" sz="2400"/>
              <a:t> </a:t>
            </a:r>
            <a:r>
              <a:rPr lang="en-US" sz="2400" err="1"/>
              <a:t>choix</a:t>
            </a:r>
            <a:r>
              <a:rPr lang="en-US" sz="2400"/>
              <a:t> du jour. </a:t>
            </a:r>
            <a:r>
              <a:rPr lang="en-US" sz="1800"/>
              <a:t>(Forbes)</a:t>
            </a:r>
          </a:p>
        </p:txBody>
      </p:sp>
      <p:pic>
        <p:nvPicPr>
          <p:cNvPr id="7" name="Picture 10" descr="motorsport_splash">
            <a:extLst>
              <a:ext uri="{FF2B5EF4-FFF2-40B4-BE49-F238E27FC236}">
                <a16:creationId xmlns:a16="http://schemas.microsoft.com/office/drawing/2014/main" id="{283F93ED-312B-8049-9A63-497CD3EAF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7232" y="3972393"/>
            <a:ext cx="5027200" cy="23655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06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56B4-80DD-C64B-96ED-1E5D3569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/>
              <a:t>Merci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9CCFE8-6B01-BB40-9642-65F3F9CD1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93" y="2023673"/>
            <a:ext cx="6705223" cy="4453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6CBA22-D140-BC49-897F-C006770C5FFE}"/>
              </a:ext>
            </a:extLst>
          </p:cNvPr>
          <p:cNvSpPr txBox="1"/>
          <p:nvPr/>
        </p:nvSpPr>
        <p:spPr>
          <a:xfrm>
            <a:off x="7345180" y="2458387"/>
            <a:ext cx="4482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"</a:t>
            </a:r>
            <a:r>
              <a:rPr lang="en-US" sz="2400" i="1" err="1"/>
              <a:t>L'éducation</a:t>
            </a:r>
            <a:r>
              <a:rPr lang="en-US" sz="2400" i="1"/>
              <a:t> </a:t>
            </a:r>
            <a:r>
              <a:rPr lang="en-US" sz="2400" i="1" err="1"/>
              <a:t>est</a:t>
            </a:r>
            <a:r>
              <a:rPr lang="en-US" sz="2400" i="1"/>
              <a:t> </a:t>
            </a:r>
            <a:r>
              <a:rPr lang="en-US" sz="2400" i="1" err="1"/>
              <a:t>l'arme</a:t>
            </a:r>
            <a:r>
              <a:rPr lang="en-US" sz="2400" i="1"/>
              <a:t> la plus </a:t>
            </a:r>
            <a:r>
              <a:rPr lang="en-US" sz="2400" i="1" err="1"/>
              <a:t>puissante</a:t>
            </a:r>
            <a:r>
              <a:rPr lang="en-US" sz="2400" i="1"/>
              <a:t> que </a:t>
            </a:r>
            <a:r>
              <a:rPr lang="en-US" sz="2400" i="1" err="1"/>
              <a:t>vous</a:t>
            </a:r>
            <a:r>
              <a:rPr lang="en-US" sz="2400" i="1"/>
              <a:t> </a:t>
            </a:r>
            <a:r>
              <a:rPr lang="en-US" sz="2400" i="1" err="1"/>
              <a:t>puissiez</a:t>
            </a:r>
            <a:r>
              <a:rPr lang="en-US" sz="2400" i="1"/>
              <a:t> </a:t>
            </a:r>
            <a:r>
              <a:rPr lang="en-US" sz="2400" i="1" err="1"/>
              <a:t>utiliser</a:t>
            </a:r>
            <a:r>
              <a:rPr lang="en-US" sz="2400" i="1"/>
              <a:t> pour changer le monde."</a:t>
            </a:r>
          </a:p>
        </p:txBody>
      </p:sp>
    </p:spTree>
    <p:extLst>
      <p:ext uri="{BB962C8B-B14F-4D97-AF65-F5344CB8AC3E}">
        <p14:creationId xmlns:p14="http://schemas.microsoft.com/office/powerpoint/2010/main" val="161782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194C-1C63-D241-88E1-1D7D423B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75" y="380115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200" b="1"/>
              <a:t>Nous </a:t>
            </a:r>
            <a:r>
              <a:rPr lang="en-US" sz="3200" b="1" err="1"/>
              <a:t>sommes</a:t>
            </a:r>
            <a:r>
              <a:rPr lang="en-US" sz="3200" b="1"/>
              <a:t> </a:t>
            </a:r>
            <a:r>
              <a:rPr lang="en-US" sz="3200" b="1" err="1"/>
              <a:t>venus</a:t>
            </a:r>
            <a:r>
              <a:rPr lang="en-US" sz="3200" b="1"/>
              <a:t> de loin ….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6EF673-A46C-D64B-81DE-87A28529D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5442" y="3173746"/>
            <a:ext cx="1244600" cy="16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A109F-C13C-6145-976F-F5C99D654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635" y="3770646"/>
            <a:ext cx="1968500" cy="102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AD4C3-F5F9-F74C-B78B-417D8CD63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949" y="3619704"/>
            <a:ext cx="1739900" cy="115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416E8E-4771-2C43-AC30-FD3A6F92F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5756" y="3607824"/>
            <a:ext cx="1752600" cy="1155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1B2FA6-313C-1A46-967D-D77B33FCC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2677" y="3607824"/>
            <a:ext cx="16764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0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07A1-0866-6848-A663-584BDD4F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/>
              <a:t>Le tsunami de </a:t>
            </a:r>
            <a:r>
              <a:rPr lang="en-US" sz="3200" err="1"/>
              <a:t>l'information</a:t>
            </a:r>
            <a:r>
              <a:rPr lang="en-US" sz="3200"/>
              <a:t>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05729B-16CD-B048-8A0B-AD6A9A5194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9538" y="1976285"/>
            <a:ext cx="5723112" cy="312665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CC9FD-BD26-7046-A4E8-B322DD1190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4b pages web sur le vin</a:t>
            </a:r>
          </a:p>
          <a:p>
            <a:r>
              <a:rPr lang="en-US"/>
              <a:t>3.3b </a:t>
            </a:r>
            <a:r>
              <a:rPr lang="en-US" err="1"/>
              <a:t>téléphones</a:t>
            </a:r>
            <a:r>
              <a:rPr lang="en-US"/>
              <a:t> </a:t>
            </a:r>
            <a:r>
              <a:rPr lang="en-US" err="1"/>
              <a:t>intelligents</a:t>
            </a:r>
            <a:endParaRPr lang="en-US"/>
          </a:p>
          <a:p>
            <a:r>
              <a:rPr lang="en-US"/>
              <a:t>250 </a:t>
            </a:r>
            <a:r>
              <a:rPr lang="en-US" err="1"/>
              <a:t>à</a:t>
            </a:r>
            <a:r>
              <a:rPr lang="en-US"/>
              <a:t> 300 millions de PC </a:t>
            </a:r>
            <a:r>
              <a:rPr lang="en-US" err="1"/>
              <a:t>vendus</a:t>
            </a:r>
            <a:r>
              <a:rPr lang="en-US"/>
              <a:t> par an</a:t>
            </a:r>
          </a:p>
          <a:p>
            <a:r>
              <a:rPr lang="en-US"/>
              <a:t>505 millions de blogs </a:t>
            </a:r>
            <a:r>
              <a:rPr lang="en-US" err="1"/>
              <a:t>dans</a:t>
            </a:r>
            <a:r>
              <a:rPr lang="en-US"/>
              <a:t> le monde</a:t>
            </a:r>
          </a:p>
        </p:txBody>
      </p:sp>
    </p:spTree>
    <p:extLst>
      <p:ext uri="{BB962C8B-B14F-4D97-AF65-F5344CB8AC3E}">
        <p14:creationId xmlns:p14="http://schemas.microsoft.com/office/powerpoint/2010/main" val="84456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9253-608A-E24E-956F-002E57B8F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25" y="365125"/>
            <a:ext cx="11287593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/>
              <a:t>How long is a piece of string - </a:t>
            </a:r>
            <a:r>
              <a:rPr lang="en-US" sz="3200" b="1" err="1"/>
              <a:t>Jusqu'à</a:t>
            </a:r>
            <a:r>
              <a:rPr lang="en-US" sz="3200" b="1"/>
              <a:t> </a:t>
            </a:r>
            <a:r>
              <a:rPr lang="en-US" sz="3200" b="1" err="1"/>
              <a:t>quand</a:t>
            </a:r>
            <a:r>
              <a:rPr lang="en-US" sz="3200" b="1"/>
              <a:t> </a:t>
            </a:r>
            <a:r>
              <a:rPr lang="en-US" sz="3200" b="1" err="1"/>
              <a:t>vont-ils</a:t>
            </a:r>
            <a:r>
              <a:rPr lang="en-US" sz="3200" b="1"/>
              <a:t> prier?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6C284C-6B84-5E42-8721-46EB2FA13D5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203871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B3C3DD1-1A31-E544-BC23-AA34984BC87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1794144"/>
              </p:ext>
            </p:extLst>
          </p:nvPr>
        </p:nvGraphicFramePr>
        <p:xfrm>
          <a:off x="6172200" y="1424066"/>
          <a:ext cx="5181600" cy="4752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A3CB9A-4F7C-8045-ABD4-9305DE49D84B}"/>
              </a:ext>
            </a:extLst>
          </p:cNvPr>
          <p:cNvCxnSpPr/>
          <p:nvPr/>
        </p:nvCxnSpPr>
        <p:spPr>
          <a:xfrm>
            <a:off x="1297858" y="2920181"/>
            <a:ext cx="2212258" cy="2315496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6070511-7A7B-FF40-99E9-EEEEFEB7229D}"/>
              </a:ext>
            </a:extLst>
          </p:cNvPr>
          <p:cNvSpPr txBox="1"/>
          <p:nvPr/>
        </p:nvSpPr>
        <p:spPr>
          <a:xfrm>
            <a:off x="657225" y="4786313"/>
            <a:ext cx="64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418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2AFD-07E3-A148-8E45-8DDE520C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/>
              <a:t>Il </a:t>
            </a:r>
            <a:r>
              <a:rPr lang="en-US" sz="3200" b="1" err="1"/>
              <a:t>n'y</a:t>
            </a:r>
            <a:r>
              <a:rPr lang="en-US" sz="3200" b="1"/>
              <a:t> a plus de “nouveau monde” </a:t>
            </a:r>
            <a:r>
              <a:rPr lang="en-US" sz="3200" b="1" err="1"/>
              <a:t>ni</a:t>
            </a:r>
            <a:r>
              <a:rPr lang="en-US" sz="3200" b="1"/>
              <a:t> de “</a:t>
            </a:r>
            <a:r>
              <a:rPr lang="en-US" sz="3200" b="1" err="1"/>
              <a:t>ancien</a:t>
            </a:r>
            <a:r>
              <a:rPr lang="en-US" sz="3200" b="1"/>
              <a:t> monde”, nous </a:t>
            </a:r>
            <a:r>
              <a:rPr lang="en-US" sz="3200" b="1" err="1"/>
              <a:t>vivons</a:t>
            </a:r>
            <a:r>
              <a:rPr lang="en-US" sz="3200" b="1"/>
              <a:t> </a:t>
            </a:r>
            <a:r>
              <a:rPr lang="en-US" sz="3200" b="1" err="1"/>
              <a:t>dans</a:t>
            </a:r>
            <a:r>
              <a:rPr lang="en-US" sz="3200" b="1"/>
              <a:t> le monde du vin?</a:t>
            </a:r>
          </a:p>
        </p:txBody>
      </p:sp>
      <p:pic>
        <p:nvPicPr>
          <p:cNvPr id="5" name="Content Placeholder 4" descr="BIG WINE REDUCED">
            <a:extLst>
              <a:ext uri="{FF2B5EF4-FFF2-40B4-BE49-F238E27FC236}">
                <a16:creationId xmlns:a16="http://schemas.microsoft.com/office/drawing/2014/main" id="{F76E80F5-7971-2748-B147-BAE051D0AB6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199" y="2294807"/>
            <a:ext cx="5248539" cy="3457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 descr="Bordx Chat">
            <a:extLst>
              <a:ext uri="{FF2B5EF4-FFF2-40B4-BE49-F238E27FC236}">
                <a16:creationId xmlns:a16="http://schemas.microsoft.com/office/drawing/2014/main" id="{F8EE2308-66BE-CE42-A874-27612E3ED8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6203" y="2625213"/>
            <a:ext cx="5187597" cy="274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763714-027F-AB40-B4C9-EA77B3F6CC95}"/>
              </a:ext>
            </a:extLst>
          </p:cNvPr>
          <p:cNvSpPr txBox="1"/>
          <p:nvPr/>
        </p:nvSpPr>
        <p:spPr>
          <a:xfrm>
            <a:off x="838199" y="6164826"/>
            <a:ext cx="10621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err="1"/>
              <a:t>L'image</a:t>
            </a:r>
            <a:r>
              <a:rPr lang="en-US" b="1"/>
              <a:t> </a:t>
            </a:r>
            <a:r>
              <a:rPr lang="en-US" b="1" err="1"/>
              <a:t>est</a:t>
            </a:r>
            <a:r>
              <a:rPr lang="en-US" b="1"/>
              <a:t> la perception et la perception </a:t>
            </a:r>
            <a:r>
              <a:rPr lang="en-US" b="1" err="1"/>
              <a:t>est</a:t>
            </a:r>
            <a:r>
              <a:rPr lang="en-US" b="1"/>
              <a:t> la </a:t>
            </a:r>
            <a:r>
              <a:rPr lang="en-US" b="1" err="1"/>
              <a:t>réalité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02512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50DEB5-C7DE-9E41-B9F6-51B6BE968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/>
              <a:t>Avec la </a:t>
            </a:r>
            <a:r>
              <a:rPr lang="en-US" sz="3200" b="1" err="1"/>
              <a:t>croissance</a:t>
            </a:r>
            <a:r>
              <a:rPr lang="en-US" sz="3200" b="1"/>
              <a:t> de </a:t>
            </a:r>
            <a:r>
              <a:rPr lang="en-US" sz="3200" b="1" err="1"/>
              <a:t>l'œnotourisme</a:t>
            </a:r>
            <a:r>
              <a:rPr lang="en-US" sz="3200" b="1"/>
              <a:t>, des </a:t>
            </a:r>
            <a:r>
              <a:rPr lang="en-US" sz="3200" b="1" err="1"/>
              <a:t>visites</a:t>
            </a:r>
            <a:r>
              <a:rPr lang="en-US" sz="3200" b="1"/>
              <a:t> et des </a:t>
            </a:r>
            <a:r>
              <a:rPr lang="en-US" sz="3200" b="1" err="1"/>
              <a:t>dégustations</a:t>
            </a:r>
            <a:r>
              <a:rPr lang="en-US" sz="3200" b="1"/>
              <a:t>, la </a:t>
            </a:r>
            <a:r>
              <a:rPr lang="en-US" sz="3200" b="1" err="1"/>
              <a:t>nécessité</a:t>
            </a:r>
            <a:r>
              <a:rPr lang="en-US" sz="3200" b="1"/>
              <a:t> </a:t>
            </a:r>
            <a:r>
              <a:rPr lang="en-US" sz="3200" b="1" err="1"/>
              <a:t>d'améliorer</a:t>
            </a:r>
            <a:r>
              <a:rPr lang="en-US" sz="3200" b="1"/>
              <a:t> </a:t>
            </a:r>
            <a:r>
              <a:rPr lang="en-US" sz="3200" b="1" err="1"/>
              <a:t>notre</a:t>
            </a:r>
            <a:r>
              <a:rPr lang="en-US" sz="3200" b="1"/>
              <a:t> communication et </a:t>
            </a:r>
            <a:r>
              <a:rPr lang="en-US" sz="3200" b="1" err="1"/>
              <a:t>notre</a:t>
            </a:r>
            <a:r>
              <a:rPr lang="en-US" sz="3200" b="1"/>
              <a:t> formation interne/</a:t>
            </a:r>
            <a:r>
              <a:rPr lang="en-US" sz="3200" b="1" err="1"/>
              <a:t>externe</a:t>
            </a:r>
            <a:r>
              <a:rPr lang="en-US" sz="3200" b="1"/>
              <a:t> </a:t>
            </a:r>
            <a:r>
              <a:rPr lang="en-US" sz="3200" b="1" err="1"/>
              <a:t>est</a:t>
            </a:r>
            <a:r>
              <a:rPr lang="en-US" sz="3200" b="1"/>
              <a:t> </a:t>
            </a:r>
            <a:r>
              <a:rPr lang="en-US" sz="3200" b="1" err="1"/>
              <a:t>devenue</a:t>
            </a:r>
            <a:r>
              <a:rPr lang="en-US" sz="3200" b="1"/>
              <a:t> </a:t>
            </a:r>
            <a:r>
              <a:rPr lang="en-US" sz="3200" b="1" err="1"/>
              <a:t>essentielle</a:t>
            </a:r>
            <a:r>
              <a:rPr lang="en-US" sz="3200" b="1"/>
              <a:t>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EE3B2A2-FD0D-B949-8799-5BE1E9A34B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3276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612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5F6E-D57D-F64B-98E9-28DBAD6F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/>
              <a:t> </a:t>
            </a:r>
            <a:r>
              <a:rPr lang="en-US" sz="3200" b="1" err="1"/>
              <a:t>Diverses</a:t>
            </a:r>
            <a:r>
              <a:rPr lang="en-US" sz="3200" b="1"/>
              <a:t> </a:t>
            </a:r>
            <a:r>
              <a:rPr lang="en-US" sz="3200" b="1" err="1"/>
              <a:t>organisations</a:t>
            </a:r>
            <a:r>
              <a:rPr lang="en-US" sz="3200" b="1"/>
              <a:t> que nous </a:t>
            </a:r>
            <a:r>
              <a:rPr lang="en-US" sz="3200" b="1" err="1"/>
              <a:t>ciblons</a:t>
            </a:r>
            <a:r>
              <a:rPr lang="en-US" sz="3200" b="1"/>
              <a:t> </a:t>
            </a:r>
            <a:r>
              <a:rPr lang="en-US" sz="3200" b="1" err="1"/>
              <a:t>tous</a:t>
            </a:r>
            <a:r>
              <a:rPr lang="en-US" sz="3200" b="1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BFEC8-6B4F-5640-8F83-C3B3D418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4"/>
            <a:ext cx="11588750" cy="487014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				</a:t>
            </a:r>
            <a:r>
              <a:rPr lang="en-US" sz="2000" err="1">
                <a:latin typeface="+mj-lt"/>
              </a:rPr>
              <a:t>Institut</a:t>
            </a:r>
            <a:r>
              <a:rPr lang="en-US" sz="2000">
                <a:latin typeface="+mj-lt"/>
              </a:rPr>
              <a:t> de MW - 1953, </a:t>
            </a:r>
            <a:r>
              <a:rPr lang="en-US" sz="2000" err="1">
                <a:latin typeface="+mj-lt"/>
              </a:rPr>
              <a:t>aujourd’hui</a:t>
            </a:r>
            <a:r>
              <a:rPr lang="en-US" sz="2000">
                <a:latin typeface="+mj-lt"/>
              </a:rPr>
              <a:t> 389 MW </a:t>
            </a:r>
            <a:r>
              <a:rPr lang="en-US" sz="2000" err="1">
                <a:latin typeface="+mj-lt"/>
              </a:rPr>
              <a:t>dans</a:t>
            </a:r>
            <a:r>
              <a:rPr lang="en-US" sz="2000">
                <a:latin typeface="+mj-lt"/>
              </a:rPr>
              <a:t> le monde</a:t>
            </a:r>
          </a:p>
          <a:p>
            <a:pPr marL="0" indent="0">
              <a:buNone/>
            </a:pPr>
            <a:r>
              <a:rPr lang="en-US" sz="2000">
                <a:latin typeface="+mj-lt"/>
              </a:rPr>
              <a:t>				Master Sommeliers - 1969, </a:t>
            </a:r>
            <a:r>
              <a:rPr lang="en-US" sz="2000" err="1">
                <a:latin typeface="+mj-lt"/>
              </a:rPr>
              <a:t>aujourd’hui</a:t>
            </a:r>
            <a:r>
              <a:rPr lang="en-US" sz="2000">
                <a:latin typeface="+mj-lt"/>
              </a:rPr>
              <a:t> 269 MS </a:t>
            </a:r>
            <a:r>
              <a:rPr lang="en-US" sz="2000" err="1">
                <a:latin typeface="+mj-lt"/>
              </a:rPr>
              <a:t>dans</a:t>
            </a:r>
            <a:r>
              <a:rPr lang="en-US" sz="2000">
                <a:latin typeface="+mj-lt"/>
              </a:rPr>
              <a:t> le monde </a:t>
            </a:r>
          </a:p>
          <a:p>
            <a:pPr marL="0" indent="0">
              <a:buNone/>
            </a:pPr>
            <a:r>
              <a:rPr lang="en-US" sz="2000">
                <a:latin typeface="+mj-lt"/>
              </a:rPr>
              <a:t>				ASI – 1969 , 45.000 </a:t>
            </a:r>
            <a:r>
              <a:rPr lang="en-US" sz="2000" err="1">
                <a:latin typeface="+mj-lt"/>
              </a:rPr>
              <a:t>Somm’s</a:t>
            </a:r>
            <a:r>
              <a:rPr lang="en-US" sz="2000">
                <a:latin typeface="+mj-lt"/>
              </a:rPr>
              <a:t> </a:t>
            </a:r>
            <a:r>
              <a:rPr lang="en-US" sz="2000" err="1">
                <a:latin typeface="+mj-lt"/>
              </a:rPr>
              <a:t>dans</a:t>
            </a:r>
            <a:r>
              <a:rPr lang="en-US" sz="2000">
                <a:latin typeface="+mj-lt"/>
              </a:rPr>
              <a:t> le monde </a:t>
            </a:r>
          </a:p>
          <a:p>
            <a:pPr marL="0" indent="0">
              <a:buNone/>
            </a:pPr>
            <a:r>
              <a:rPr lang="en-US" sz="2000">
                <a:latin typeface="+mj-lt"/>
              </a:rPr>
              <a:t>				WSET - 1969, Present sur 75 </a:t>
            </a:r>
            <a:r>
              <a:rPr lang="en-US" sz="2000" err="1">
                <a:latin typeface="+mj-lt"/>
              </a:rPr>
              <a:t>marchés</a:t>
            </a:r>
            <a:r>
              <a:rPr lang="en-US" sz="2000">
                <a:latin typeface="+mj-lt"/>
              </a:rPr>
              <a:t>, 18 </a:t>
            </a:r>
            <a:r>
              <a:rPr lang="en-US" sz="2000" err="1">
                <a:latin typeface="+mj-lt"/>
              </a:rPr>
              <a:t>langues</a:t>
            </a:r>
            <a:r>
              <a:rPr lang="en-US" sz="2000">
                <a:latin typeface="+mj-lt"/>
              </a:rPr>
              <a:t>, 124.000 </a:t>
            </a:r>
            <a:r>
              <a:rPr lang="en-US" sz="2000" err="1">
                <a:latin typeface="+mj-lt"/>
              </a:rPr>
              <a:t>ets</a:t>
            </a:r>
            <a:r>
              <a:rPr lang="en-US" sz="2000">
                <a:latin typeface="+mj-lt"/>
              </a:rPr>
              <a:t> par </a:t>
            </a:r>
            <a:r>
              <a:rPr lang="en-US" sz="2000" err="1">
                <a:latin typeface="+mj-lt"/>
              </a:rPr>
              <a:t>annee</a:t>
            </a:r>
            <a:r>
              <a:rPr lang="en-US" sz="2000">
                <a:latin typeface="+mj-lt"/>
              </a:rPr>
              <a:t> 			 	</a:t>
            </a:r>
            <a:r>
              <a:rPr lang="en-US" sz="2000" err="1">
                <a:latin typeface="+mj-lt"/>
              </a:rPr>
              <a:t>Influenceurs</a:t>
            </a:r>
            <a:r>
              <a:rPr lang="en-US" sz="2000">
                <a:latin typeface="+mj-lt"/>
              </a:rPr>
              <a:t> - </a:t>
            </a:r>
            <a:r>
              <a:rPr lang="en-US" sz="2000" err="1">
                <a:latin typeface="+mj-lt"/>
              </a:rPr>
              <a:t>existe</a:t>
            </a:r>
            <a:r>
              <a:rPr lang="en-US" sz="2000">
                <a:latin typeface="+mj-lt"/>
              </a:rPr>
              <a:t> </a:t>
            </a:r>
            <a:r>
              <a:rPr lang="en-US" sz="2000" err="1">
                <a:latin typeface="+mj-lt"/>
              </a:rPr>
              <a:t>depuis</a:t>
            </a:r>
            <a:r>
              <a:rPr lang="en-US" sz="2000">
                <a:latin typeface="+mj-lt"/>
              </a:rPr>
              <a:t> Adam &amp; Eve </a:t>
            </a:r>
          </a:p>
          <a:p>
            <a:pPr marL="0" indent="0">
              <a:buNone/>
            </a:pPr>
            <a:r>
              <a:rPr lang="en-US" sz="2000">
                <a:latin typeface="+mj-lt"/>
              </a:rPr>
              <a:t>				</a:t>
            </a:r>
            <a:r>
              <a:rPr lang="en-US" sz="2000" err="1">
                <a:latin typeface="+mj-lt"/>
              </a:rPr>
              <a:t>Blogueurs</a:t>
            </a:r>
            <a:r>
              <a:rPr lang="en-US" sz="2000">
                <a:latin typeface="+mj-lt"/>
              </a:rPr>
              <a:t> - Les temps </a:t>
            </a:r>
            <a:r>
              <a:rPr lang="en-US" sz="2000" err="1">
                <a:latin typeface="+mj-lt"/>
              </a:rPr>
              <a:t>modernes</a:t>
            </a:r>
            <a:r>
              <a:rPr lang="en-US" sz="2000">
                <a:latin typeface="+mj-lt"/>
              </a:rPr>
              <a:t> des </a:t>
            </a:r>
            <a:r>
              <a:rPr lang="en-US" sz="2000" err="1">
                <a:latin typeface="+mj-lt"/>
              </a:rPr>
              <a:t>influenceurs</a:t>
            </a:r>
            <a:r>
              <a:rPr lang="en-US" sz="200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+mj-lt"/>
              </a:rPr>
              <a:t>				</a:t>
            </a:r>
            <a:r>
              <a:rPr lang="en-US" sz="2000">
                <a:latin typeface="+mj-lt"/>
              </a:rPr>
              <a:t>Presse </a:t>
            </a:r>
          </a:p>
          <a:p>
            <a:pPr marL="914400" lvl="2" indent="0">
              <a:buNone/>
            </a:pPr>
            <a:r>
              <a:rPr lang="en-US"/>
              <a:t>			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A8A5A-757D-AB47-B233-1328EF7D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251" y="5242709"/>
            <a:ext cx="2011926" cy="1453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4000EA-0AA7-C041-B1D8-36404C774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238864"/>
            <a:ext cx="2145970" cy="1504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658C37-2DDB-0146-9EE1-C1E278618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57" y="2362913"/>
            <a:ext cx="1867078" cy="1455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BF2BB9-86E6-134A-AD90-89B8EC127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277" y="3629747"/>
            <a:ext cx="1312654" cy="1312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9E1848-0A87-A041-8D09-05FFACBE45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6591" y="4889799"/>
            <a:ext cx="2035277" cy="11802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7562D6-09BA-ED4D-8950-7C736A371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103" y="5061680"/>
            <a:ext cx="1087197" cy="13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8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882" y="6498245"/>
            <a:ext cx="2133600" cy="365125"/>
          </a:xfrm>
        </p:spPr>
        <p:txBody>
          <a:bodyPr/>
          <a:lstStyle/>
          <a:p>
            <a:fld id="{855316CD-EF9C-4B4A-8A86-F6EB1F4731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jmullins\AppData\Local\Microsoft\Windows\INetCache\IE\2G9M6FZD\3d-Earth-Globe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30" y="32599"/>
            <a:ext cx="883263" cy="8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DC252A-7DA0-4E9C-93B6-BEB97F38E3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583" y="915862"/>
            <a:ext cx="9047208" cy="5814726"/>
          </a:xfrm>
          <a:prstGeom prst="rect">
            <a:avLst/>
          </a:prstGeom>
        </p:spPr>
      </p:pic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1813639" y="129821"/>
            <a:ext cx="3830500" cy="1200971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WSET Presence global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5F03B1-D536-44A8-9094-C11D7DA80324}"/>
              </a:ext>
            </a:extLst>
          </p:cNvPr>
          <p:cNvSpPr/>
          <p:nvPr/>
        </p:nvSpPr>
        <p:spPr bwMode="auto">
          <a:xfrm>
            <a:off x="4485738" y="2177215"/>
            <a:ext cx="595222" cy="33643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u="none" strike="noStrike" cap="none" normalizeH="0" baseline="0">
                <a:ln>
                  <a:noFill/>
                </a:ln>
                <a:solidFill>
                  <a:srgbClr val="FF6600"/>
                </a:solidFill>
                <a:effectLst/>
                <a:latin typeface="Abadi Extra Light" panose="020B0204020104020204" pitchFamily="34" charset="0"/>
              </a:rPr>
              <a:t>19%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8B3372-B82A-497B-A2ED-19C26BA6F289}"/>
              </a:ext>
            </a:extLst>
          </p:cNvPr>
          <p:cNvSpPr/>
          <p:nvPr/>
        </p:nvSpPr>
        <p:spPr bwMode="auto">
          <a:xfrm>
            <a:off x="1989828" y="1414833"/>
            <a:ext cx="595222" cy="33643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6600"/>
                </a:solidFill>
                <a:latin typeface="Abadi Extra Light" panose="020B0604020202020204" pitchFamily="34" charset="0"/>
              </a:rPr>
              <a:t>22</a:t>
            </a:r>
            <a:r>
              <a:rPr kumimoji="0" lang="en-GB" sz="1600" b="1" u="none" strike="noStrike" cap="none" normalizeH="0" baseline="0">
                <a:ln>
                  <a:noFill/>
                </a:ln>
                <a:solidFill>
                  <a:srgbClr val="FF6600"/>
                </a:solidFill>
                <a:effectLst/>
                <a:latin typeface="Abadi Extra Light" panose="020B0604020202020204" pitchFamily="34" charset="0"/>
              </a:rPr>
              <a:t>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43C2E9-EF78-4C82-9857-13B6CB94A0C9}"/>
              </a:ext>
            </a:extLst>
          </p:cNvPr>
          <p:cNvSpPr/>
          <p:nvPr/>
        </p:nvSpPr>
        <p:spPr bwMode="auto">
          <a:xfrm>
            <a:off x="8974460" y="1059336"/>
            <a:ext cx="595222" cy="33643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6600"/>
                </a:solidFill>
                <a:latin typeface="Abadi Extra Light" panose="020B0204020104020204" pitchFamily="34" charset="0"/>
              </a:rPr>
              <a:t>24</a:t>
            </a:r>
            <a:r>
              <a:rPr kumimoji="0" lang="en-GB" sz="1600" b="1" u="none" strike="noStrike" cap="none" normalizeH="0" baseline="0">
                <a:ln>
                  <a:noFill/>
                </a:ln>
                <a:solidFill>
                  <a:srgbClr val="FF6600"/>
                </a:solidFill>
                <a:effectLst/>
                <a:latin typeface="Abadi Extra Light" panose="020B0204020104020204" pitchFamily="34" charset="0"/>
              </a:rPr>
              <a:t>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8BD746-A362-4E87-AD43-6492F2CCE373}"/>
              </a:ext>
            </a:extLst>
          </p:cNvPr>
          <p:cNvSpPr/>
          <p:nvPr/>
        </p:nvSpPr>
        <p:spPr bwMode="auto">
          <a:xfrm>
            <a:off x="4748845" y="4796769"/>
            <a:ext cx="595222" cy="33643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6600"/>
                </a:solidFill>
                <a:latin typeface="Abadi Extra Light" panose="020B0204020104020204" pitchFamily="34" charset="0"/>
              </a:rPr>
              <a:t>3</a:t>
            </a:r>
            <a:r>
              <a:rPr kumimoji="0" lang="en-GB" sz="1600" b="1" u="none" strike="noStrike" cap="none" normalizeH="0" baseline="0">
                <a:ln>
                  <a:noFill/>
                </a:ln>
                <a:solidFill>
                  <a:srgbClr val="FF6600"/>
                </a:solidFill>
                <a:effectLst/>
                <a:latin typeface="Abadi Extra Light" panose="020B0204020104020204" pitchFamily="34" charset="0"/>
              </a:rPr>
              <a:t>%</a:t>
            </a:r>
          </a:p>
        </p:txBody>
      </p:sp>
      <p:pic>
        <p:nvPicPr>
          <p:cNvPr id="15" name="Picture 2" descr="C:\Users\iharris\AppData\Local\Microsoft\Windows\Temporary Internet Files\Content.Outlook\EK1J0UU9\WSET_Landscape_647_RGB.jpg">
            <a:extLst>
              <a:ext uri="{FF2B5EF4-FFF2-40B4-BE49-F238E27FC236}">
                <a16:creationId xmlns:a16="http://schemas.microsoft.com/office/drawing/2014/main" id="{424D8438-F650-4F57-88F3-86C57615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471" y="112495"/>
            <a:ext cx="1401281" cy="55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1" name="Chart 1"/>
          <p:cNvGraphicFramePr>
            <a:graphicFrameLocks/>
          </p:cNvGraphicFramePr>
          <p:nvPr>
            <p:extLst/>
          </p:nvPr>
        </p:nvGraphicFramePr>
        <p:xfrm>
          <a:off x="656116" y="468580"/>
          <a:ext cx="10474325" cy="638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Worksheet" r:id="rId4" imgW="7200701" imgH="4023478" progId="Excel.Sheet.8">
                  <p:embed/>
                </p:oleObj>
              </mc:Choice>
              <mc:Fallback>
                <p:oleObj name="Worksheet" r:id="rId4" imgW="7200701" imgH="4023478" progId="Excel.Sheet.8">
                  <p:embed/>
                  <p:pic>
                    <p:nvPicPr>
                      <p:cNvPr id="9221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6" y="468580"/>
                        <a:ext cx="10474325" cy="638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88000"/>
              </a:lnSpc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8000"/>
              </a:lnSpc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8000"/>
              </a:lnSpc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8000"/>
              </a:lnSpc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8000"/>
              </a:lnSpc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EEFB87D2-CEBD-4237-A929-B03F1C0F8FBE}" type="slidenum">
              <a:rPr lang="en-US" sz="800"/>
              <a:pPr>
                <a:defRPr/>
              </a:pPr>
              <a:t>9</a:t>
            </a:fld>
            <a:endParaRPr lang="en-US" sz="800"/>
          </a:p>
        </p:txBody>
      </p:sp>
      <p:sp>
        <p:nvSpPr>
          <p:cNvPr id="226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826" y="71521"/>
            <a:ext cx="11096446" cy="93936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3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20 </a:t>
            </a:r>
            <a:r>
              <a:rPr lang="en-US" sz="2300" i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principaux</a:t>
            </a:r>
            <a:r>
              <a:rPr lang="en-US" sz="23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marchés</a:t>
            </a:r>
            <a:r>
              <a:rPr lang="en-US" sz="23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du WSET </a:t>
            </a:r>
            <a:r>
              <a:rPr lang="en-US" sz="2300" i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3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r>
              <a:rPr lang="en-US" sz="23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2018/2019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51207" y="2692698"/>
            <a:ext cx="6225100" cy="338554"/>
          </a:xfrm>
          <a:prstGeom prst="rect">
            <a:avLst/>
          </a:prstGeom>
          <a:noFill/>
          <a:ln w="50800">
            <a:solidFill>
              <a:srgbClr val="00669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600"/>
              <a:t>WSET Total </a:t>
            </a:r>
            <a:r>
              <a:rPr lang="en-US" sz="1600" err="1"/>
              <a:t>étudiants</a:t>
            </a:r>
            <a:r>
              <a:rPr lang="en-US" sz="1600"/>
              <a:t> + 15% par rapport </a:t>
            </a:r>
            <a:r>
              <a:rPr lang="en-US" sz="1600" err="1"/>
              <a:t>à</a:t>
            </a:r>
            <a:r>
              <a:rPr lang="en-US" sz="1600"/>
              <a:t> </a:t>
            </a:r>
            <a:r>
              <a:rPr lang="en-US" sz="1600" err="1"/>
              <a:t>l'année</a:t>
            </a:r>
            <a:r>
              <a:rPr lang="en-US" sz="1600"/>
              <a:t> </a:t>
            </a:r>
            <a:r>
              <a:rPr lang="en-US" sz="1600" err="1"/>
              <a:t>dernière</a:t>
            </a:r>
            <a:endParaRPr lang="en-US" sz="1600"/>
          </a:p>
        </p:txBody>
      </p:sp>
      <p:sp>
        <p:nvSpPr>
          <p:cNvPr id="8" name="TextBox 7"/>
          <p:cNvSpPr txBox="1"/>
          <p:nvPr/>
        </p:nvSpPr>
        <p:spPr>
          <a:xfrm rot="5400000">
            <a:off x="2188340" y="1369855"/>
            <a:ext cx="71526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/>
              <a:t>+20%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3102518" y="3313849"/>
            <a:ext cx="70934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+13%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3547975" y="3519879"/>
            <a:ext cx="715260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/>
              <a:t>+35%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4032687" y="3742753"/>
            <a:ext cx="659155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/>
              <a:t>+5% 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4517504" y="3755776"/>
            <a:ext cx="601447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/>
              <a:t>+7%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9077223" y="4163252"/>
            <a:ext cx="601447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/>
              <a:t>+7%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8107172" y="4134828"/>
            <a:ext cx="715260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/>
              <a:t>+30%</a:t>
            </a:r>
          </a:p>
        </p:txBody>
      </p:sp>
      <p:sp>
        <p:nvSpPr>
          <p:cNvPr id="20" name="TextBox 19"/>
          <p:cNvSpPr txBox="1"/>
          <p:nvPr/>
        </p:nvSpPr>
        <p:spPr>
          <a:xfrm rot="5400000">
            <a:off x="2637039" y="1514817"/>
            <a:ext cx="715260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/>
              <a:t>+26%</a:t>
            </a:r>
          </a:p>
        </p:txBody>
      </p:sp>
      <p:sp>
        <p:nvSpPr>
          <p:cNvPr id="24" name="TextBox 23"/>
          <p:cNvSpPr txBox="1"/>
          <p:nvPr/>
        </p:nvSpPr>
        <p:spPr>
          <a:xfrm rot="5400000">
            <a:off x="4870349" y="3866761"/>
            <a:ext cx="82482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/>
              <a:t>+16%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1EF0A5-6991-4C9C-A9E2-69E87806BF93}"/>
              </a:ext>
            </a:extLst>
          </p:cNvPr>
          <p:cNvSpPr txBox="1"/>
          <p:nvPr/>
        </p:nvSpPr>
        <p:spPr>
          <a:xfrm rot="5400000">
            <a:off x="1689190" y="947686"/>
            <a:ext cx="850745" cy="30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/>
              <a:t>+ 5%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1E7E1C-4BE9-4C6C-98CD-C6A5F4B1FE01}"/>
              </a:ext>
            </a:extLst>
          </p:cNvPr>
          <p:cNvSpPr txBox="1"/>
          <p:nvPr/>
        </p:nvSpPr>
        <p:spPr>
          <a:xfrm rot="5400000">
            <a:off x="7329276" y="4221743"/>
            <a:ext cx="481222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/>
              <a:t>0%</a:t>
            </a:r>
          </a:p>
        </p:txBody>
      </p:sp>
      <p:sp>
        <p:nvSpPr>
          <p:cNvPr id="35" name="Text Box 15">
            <a:extLst>
              <a:ext uri="{FF2B5EF4-FFF2-40B4-BE49-F238E27FC236}">
                <a16:creationId xmlns:a16="http://schemas.microsoft.com/office/drawing/2014/main" id="{E73FFD02-119A-4C36-819D-277DB6A68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749" y="1365049"/>
            <a:ext cx="6248558" cy="338554"/>
          </a:xfrm>
          <a:prstGeom prst="rect">
            <a:avLst/>
          </a:prstGeom>
          <a:solidFill>
            <a:srgbClr val="FFFF00"/>
          </a:solidFill>
          <a:ln w="50800">
            <a:solidFill>
              <a:srgbClr val="0066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1600" b="1"/>
              <a:t>124.000 </a:t>
            </a:r>
            <a:r>
              <a:rPr lang="en-GB" sz="1600" b="1" err="1"/>
              <a:t>candidats</a:t>
            </a:r>
            <a:r>
              <a:rPr lang="en-GB" sz="1600" b="1"/>
              <a:t> </a:t>
            </a:r>
            <a:r>
              <a:rPr lang="en-GB" sz="1600" b="1" err="1"/>
              <a:t>sont</a:t>
            </a:r>
            <a:r>
              <a:rPr lang="en-GB" sz="1600" b="1"/>
              <a:t> </a:t>
            </a:r>
            <a:r>
              <a:rPr lang="en-GB" sz="1600" b="1" err="1"/>
              <a:t>passés</a:t>
            </a:r>
            <a:r>
              <a:rPr lang="en-GB" sz="1600" b="1"/>
              <a:t> par WSET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7FE1AD-EA98-4FDC-8E41-26FC5B26137A}"/>
              </a:ext>
            </a:extLst>
          </p:cNvPr>
          <p:cNvSpPr txBox="1"/>
          <p:nvPr/>
        </p:nvSpPr>
        <p:spPr>
          <a:xfrm rot="5400000">
            <a:off x="8562147" y="4150970"/>
            <a:ext cx="715260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/>
              <a:t>+28%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8C72D6-D0E9-4329-B356-AFD1741A7D5E}"/>
              </a:ext>
            </a:extLst>
          </p:cNvPr>
          <p:cNvSpPr txBox="1"/>
          <p:nvPr/>
        </p:nvSpPr>
        <p:spPr>
          <a:xfrm rot="5400000">
            <a:off x="9484724" y="4142639"/>
            <a:ext cx="715260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/>
              <a:t>+50%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BA7628-5EBC-4A2C-B5AE-58A9EDF617FA}"/>
              </a:ext>
            </a:extLst>
          </p:cNvPr>
          <p:cNvSpPr txBox="1"/>
          <p:nvPr/>
        </p:nvSpPr>
        <p:spPr>
          <a:xfrm rot="5400000">
            <a:off x="6328464" y="4091971"/>
            <a:ext cx="663964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rgbClr val="FF0000"/>
                </a:solidFill>
              </a:rPr>
              <a:t>-12%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57B0F4-9536-4BF9-BA92-2F2A5F486F42}"/>
              </a:ext>
            </a:extLst>
          </p:cNvPr>
          <p:cNvSpPr txBox="1"/>
          <p:nvPr/>
        </p:nvSpPr>
        <p:spPr>
          <a:xfrm rot="5400000">
            <a:off x="9874832" y="4245962"/>
            <a:ext cx="830012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FF0000"/>
                </a:solidFill>
              </a:rPr>
              <a:t>-22%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77CA94-B172-4617-9D14-B9D7B2D97408}"/>
              </a:ext>
            </a:extLst>
          </p:cNvPr>
          <p:cNvSpPr txBox="1"/>
          <p:nvPr/>
        </p:nvSpPr>
        <p:spPr>
          <a:xfrm rot="5400000">
            <a:off x="10327067" y="4213969"/>
            <a:ext cx="830012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+24%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D92BFB-4000-49A8-A4F2-BE7FB2ADA8C9}"/>
              </a:ext>
            </a:extLst>
          </p:cNvPr>
          <p:cNvCxnSpPr>
            <a:cxnSpLocks/>
          </p:cNvCxnSpPr>
          <p:nvPr/>
        </p:nvCxnSpPr>
        <p:spPr bwMode="auto">
          <a:xfrm>
            <a:off x="2079636" y="1589750"/>
            <a:ext cx="0" cy="3089329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2805DF6-F3BB-4C37-8014-0E133CE44B4C}"/>
              </a:ext>
            </a:extLst>
          </p:cNvPr>
          <p:cNvSpPr txBox="1"/>
          <p:nvPr/>
        </p:nvSpPr>
        <p:spPr>
          <a:xfrm rot="5400000">
            <a:off x="7720368" y="4176897"/>
            <a:ext cx="601447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/>
              <a:t>+8%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2D22C0-F220-48D9-9D70-ECF0ADE59F6B}"/>
              </a:ext>
            </a:extLst>
          </p:cNvPr>
          <p:cNvSpPr txBox="1"/>
          <p:nvPr/>
        </p:nvSpPr>
        <p:spPr>
          <a:xfrm rot="5400000">
            <a:off x="5839028" y="4044827"/>
            <a:ext cx="715260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/>
              <a:t>+18%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89410F-6168-42CF-99C0-94276C8F83AF}"/>
              </a:ext>
            </a:extLst>
          </p:cNvPr>
          <p:cNvSpPr txBox="1"/>
          <p:nvPr/>
        </p:nvSpPr>
        <p:spPr>
          <a:xfrm rot="5400000">
            <a:off x="5394095" y="4046739"/>
            <a:ext cx="715260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/>
              <a:t>+33%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121572-A112-48A3-ABE2-31BECDA1B55C}"/>
              </a:ext>
            </a:extLst>
          </p:cNvPr>
          <p:cNvSpPr txBox="1"/>
          <p:nvPr/>
        </p:nvSpPr>
        <p:spPr>
          <a:xfrm rot="5400000">
            <a:off x="6741923" y="4093723"/>
            <a:ext cx="715260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/>
              <a:t>+16%</a:t>
            </a:r>
          </a:p>
        </p:txBody>
      </p:sp>
      <p:pic>
        <p:nvPicPr>
          <p:cNvPr id="29" name="Picture 2" descr="C:\Users\iharris\AppData\Local\Microsoft\Windows\Temporary Internet Files\Content.Outlook\EK1J0UU9\WSET_Landscape_647_RGB.jpg">
            <a:extLst>
              <a:ext uri="{FF2B5EF4-FFF2-40B4-BE49-F238E27FC236}">
                <a16:creationId xmlns:a16="http://schemas.microsoft.com/office/drawing/2014/main" id="{A32B6DD0-92D6-46A9-BDA5-F164C2485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471" y="112495"/>
            <a:ext cx="1401281" cy="55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9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481</Words>
  <Application>Microsoft Macintosh PowerPoint</Application>
  <PresentationFormat>Widescreen</PresentationFormat>
  <Paragraphs>99</Paragraphs>
  <Slides>11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Abadi Extra Light</vt:lpstr>
      <vt:lpstr>Arial</vt:lpstr>
      <vt:lpstr>Calibri</vt:lpstr>
      <vt:lpstr>Calibri Light</vt:lpstr>
      <vt:lpstr>Times New Roman</vt:lpstr>
      <vt:lpstr>Office Theme</vt:lpstr>
      <vt:lpstr>Worksheet</vt:lpstr>
      <vt:lpstr>Message dans une bouteille… </vt:lpstr>
      <vt:lpstr>Nous sommes venus de loin ….</vt:lpstr>
      <vt:lpstr>Le tsunami de l'information…</vt:lpstr>
      <vt:lpstr>How long is a piece of string - Jusqu'à quand vont-ils prier?</vt:lpstr>
      <vt:lpstr>Il n'y a plus de “nouveau monde” ni de “ancien monde”, nous vivons dans le monde du vin?</vt:lpstr>
      <vt:lpstr>Avec la croissance de l'œnotourisme, des visites et des dégustations, la nécessité d'améliorer notre communication et notre formation interne/externe est devenue essentielle.</vt:lpstr>
      <vt:lpstr> Diverses organisations que nous ciblons tous…</vt:lpstr>
      <vt:lpstr>WSET Presence global </vt:lpstr>
      <vt:lpstr>Les 20 principaux marchés du WSET en année 2018/2019</vt:lpstr>
      <vt:lpstr>Combien de temps faut-il pour être une réussite ? </vt:lpstr>
      <vt:lpstr>Merci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 in a Bottle </dc:title>
  <dc:creator>Microsoft Office User</dc:creator>
  <cp:lastModifiedBy>Hans Astrom</cp:lastModifiedBy>
  <cp:revision>37</cp:revision>
  <dcterms:created xsi:type="dcterms:W3CDTF">2019-10-24T15:35:51Z</dcterms:created>
  <dcterms:modified xsi:type="dcterms:W3CDTF">2019-11-25T14:21:10Z</dcterms:modified>
</cp:coreProperties>
</file>